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257" r:id="rId2"/>
    <p:sldId id="332" r:id="rId3"/>
    <p:sldId id="265" r:id="rId4"/>
    <p:sldId id="260" r:id="rId5"/>
    <p:sldId id="261" r:id="rId6"/>
    <p:sldId id="262" r:id="rId7"/>
    <p:sldId id="263" r:id="rId8"/>
    <p:sldId id="266" r:id="rId9"/>
    <p:sldId id="267" r:id="rId10"/>
    <p:sldId id="268" r:id="rId11"/>
    <p:sldId id="269" r:id="rId12"/>
    <p:sldId id="270" r:id="rId13"/>
    <p:sldId id="273" r:id="rId14"/>
    <p:sldId id="274" r:id="rId15"/>
    <p:sldId id="275" r:id="rId16"/>
    <p:sldId id="276" r:id="rId17"/>
    <p:sldId id="281" r:id="rId18"/>
    <p:sldId id="277" r:id="rId19"/>
    <p:sldId id="280" r:id="rId20"/>
    <p:sldId id="282" r:id="rId21"/>
    <p:sldId id="283" r:id="rId22"/>
    <p:sldId id="284" r:id="rId23"/>
    <p:sldId id="285" r:id="rId24"/>
    <p:sldId id="278" r:id="rId25"/>
    <p:sldId id="294" r:id="rId26"/>
    <p:sldId id="311" r:id="rId27"/>
    <p:sldId id="279" r:id="rId28"/>
    <p:sldId id="293" r:id="rId29"/>
    <p:sldId id="286" r:id="rId30"/>
    <p:sldId id="287" r:id="rId31"/>
    <p:sldId id="288" r:id="rId32"/>
    <p:sldId id="289" r:id="rId33"/>
    <p:sldId id="291" r:id="rId34"/>
    <p:sldId id="290" r:id="rId35"/>
    <p:sldId id="292" r:id="rId36"/>
    <p:sldId id="295" r:id="rId37"/>
    <p:sldId id="296" r:id="rId38"/>
    <p:sldId id="297" r:id="rId39"/>
    <p:sldId id="298" r:id="rId40"/>
    <p:sldId id="299" r:id="rId41"/>
    <p:sldId id="301" r:id="rId42"/>
    <p:sldId id="306" r:id="rId43"/>
    <p:sldId id="307" r:id="rId44"/>
    <p:sldId id="308" r:id="rId45"/>
    <p:sldId id="309" r:id="rId46"/>
    <p:sldId id="310" r:id="rId47"/>
    <p:sldId id="300" r:id="rId48"/>
    <p:sldId id="302" r:id="rId49"/>
    <p:sldId id="303" r:id="rId50"/>
    <p:sldId id="304" r:id="rId51"/>
    <p:sldId id="305" r:id="rId52"/>
    <p:sldId id="312" r:id="rId53"/>
    <p:sldId id="314" r:id="rId54"/>
    <p:sldId id="313" r:id="rId55"/>
    <p:sldId id="315" r:id="rId56"/>
    <p:sldId id="324" r:id="rId57"/>
    <p:sldId id="316" r:id="rId58"/>
    <p:sldId id="317" r:id="rId59"/>
    <p:sldId id="318" r:id="rId60"/>
    <p:sldId id="319" r:id="rId61"/>
    <p:sldId id="320" r:id="rId62"/>
    <p:sldId id="321" r:id="rId63"/>
    <p:sldId id="322" r:id="rId64"/>
    <p:sldId id="323" r:id="rId65"/>
    <p:sldId id="325" r:id="rId66"/>
    <p:sldId id="326" r:id="rId67"/>
    <p:sldId id="327" r:id="rId68"/>
    <p:sldId id="328" r:id="rId69"/>
    <p:sldId id="329" r:id="rId70"/>
    <p:sldId id="330" r:id="rId71"/>
    <p:sldId id="331" r:id="rId72"/>
    <p:sldId id="333" r:id="rId73"/>
  </p:sldIdLst>
  <p:sldSz cx="6858000" cy="9906000" type="A4"/>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2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52" autoAdjust="0"/>
    <p:restoredTop sz="95503" autoAdjust="0"/>
  </p:normalViewPr>
  <p:slideViewPr>
    <p:cSldViewPr>
      <p:cViewPr varScale="1">
        <p:scale>
          <a:sx n="71" d="100"/>
          <a:sy n="71" d="100"/>
        </p:scale>
        <p:origin x="1843" y="101"/>
      </p:cViewPr>
      <p:guideLst>
        <p:guide orient="horz" pos="312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Definição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F3A22BB5-C99F-4527-A18A-0F49298A174D}" type="presOf" srcId="{E8410AD7-19DE-4F08-BB13-EA41E12790CF}" destId="{EB347714-FF18-405B-AE05-B4F9A4050DCA}" srcOrd="0" destOrd="0" presId="urn:microsoft.com/office/officeart/2005/8/layout/vList2"/>
    <dgm:cxn modelId="{68D64901-08F0-4278-AEC2-D99B8CC566D6}" type="presOf" srcId="{5C25F760-6E7D-4397-8CC9-960701F6FE08}" destId="{4931F37B-104A-4A59-90FE-C5DA76E085D6}" srcOrd="0" destOrd="0" presId="urn:microsoft.com/office/officeart/2005/8/layout/vList2"/>
    <dgm:cxn modelId="{7C5E16BB-4A3D-4678-ACFD-5133853A53A3}" type="presOf" srcId="{1BBA2A66-B48B-47F8-AC9A-FEDAC4AB3E0A}" destId="{3C0ED75A-A021-4542-B6B5-5DFD76A6914B}" srcOrd="0" destOrd="0" presId="urn:microsoft.com/office/officeart/2005/8/layout/vList2"/>
    <dgm:cxn modelId="{752E1E8E-35C7-4790-9713-DCB07AFE96E2}" type="presParOf" srcId="{3C0ED75A-A021-4542-B6B5-5DFD76A6914B}" destId="{EB347714-FF18-405B-AE05-B4F9A4050DCA}" srcOrd="0" destOrd="0" presId="urn:microsoft.com/office/officeart/2005/8/layout/vList2"/>
    <dgm:cxn modelId="{9F932AFB-F563-417F-BE5C-D2CFB6354C1C}"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Teoria dos conjuntos</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C62B3F20-C31A-4A02-8B30-A54EEF7F0420}" type="presOf" srcId="{E8410AD7-19DE-4F08-BB13-EA41E12790CF}" destId="{EB347714-FF18-405B-AE05-B4F9A4050DCA}"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3EA4F6AF-91BC-4933-8578-CE01077C3BE5}" type="presOf" srcId="{1BBA2A66-B48B-47F8-AC9A-FEDAC4AB3E0A}" destId="{3C0ED75A-A021-4542-B6B5-5DFD76A6914B}" srcOrd="0" destOrd="0" presId="urn:microsoft.com/office/officeart/2005/8/layout/vList2"/>
    <dgm:cxn modelId="{2973855B-6AA3-48C5-8BB6-977006876E69}" type="presOf" srcId="{5C25F760-6E7D-4397-8CC9-960701F6FE08}" destId="{4931F37B-104A-4A59-90FE-C5DA76E085D6}" srcOrd="0" destOrd="0" presId="urn:microsoft.com/office/officeart/2005/8/layout/vList2"/>
    <dgm:cxn modelId="{A6F9FC30-1A9A-4B4A-BECC-434B670A052E}" type="presParOf" srcId="{3C0ED75A-A021-4542-B6B5-5DFD76A6914B}" destId="{EB347714-FF18-405B-AE05-B4F9A4050DCA}" srcOrd="0" destOrd="0" presId="urn:microsoft.com/office/officeart/2005/8/layout/vList2"/>
    <dgm:cxn modelId="{328C4110-FADA-4D48-8765-3DFD998AE5F2}"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Indicações de leitura</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F76109AA-E208-486D-BBDA-E39C47BBC62E}" type="presOf" srcId="{5C25F760-6E7D-4397-8CC9-960701F6FE08}" destId="{4931F37B-104A-4A59-90FE-C5DA76E085D6}" srcOrd="0" destOrd="0" presId="urn:microsoft.com/office/officeart/2005/8/layout/vList2"/>
    <dgm:cxn modelId="{10B6798E-7C7F-4CDB-A2ED-7EC8AC4BD998}" type="presOf" srcId="{E8410AD7-19DE-4F08-BB13-EA41E12790CF}" destId="{EB347714-FF18-405B-AE05-B4F9A4050DCA}" srcOrd="0" destOrd="0" presId="urn:microsoft.com/office/officeart/2005/8/layout/vList2"/>
    <dgm:cxn modelId="{54D00041-EAD6-446B-B4DE-4C80208FA395}" type="presOf" srcId="{1BBA2A66-B48B-47F8-AC9A-FEDAC4AB3E0A}" destId="{3C0ED75A-A021-4542-B6B5-5DFD76A6914B}" srcOrd="0" destOrd="0" presId="urn:microsoft.com/office/officeart/2005/8/layout/vList2"/>
    <dgm:cxn modelId="{2516845D-7C33-4131-8B7F-700D17D1F313}" type="presParOf" srcId="{3C0ED75A-A021-4542-B6B5-5DFD76A6914B}" destId="{EB347714-FF18-405B-AE05-B4F9A4050DCA}" srcOrd="0" destOrd="0" presId="urn:microsoft.com/office/officeart/2005/8/layout/vList2"/>
    <dgm:cxn modelId="{E59E0472-9111-41DD-8031-7F9489BA598E}"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História</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7464CC2F-2BEA-46E9-9D59-9404C16BD9BE}" type="presOf" srcId="{1BBA2A66-B48B-47F8-AC9A-FEDAC4AB3E0A}" destId="{3C0ED75A-A021-4542-B6B5-5DFD76A6914B}" srcOrd="0" destOrd="0" presId="urn:microsoft.com/office/officeart/2005/8/layout/vList2"/>
    <dgm:cxn modelId="{642D7C97-742B-45C5-B926-A5E5FD7566EA}" type="presOf" srcId="{E8410AD7-19DE-4F08-BB13-EA41E12790CF}" destId="{EB347714-FF18-405B-AE05-B4F9A4050DCA}" srcOrd="0" destOrd="0" presId="urn:microsoft.com/office/officeart/2005/8/layout/vList2"/>
    <dgm:cxn modelId="{51C2641F-AF4E-4932-8026-2F0329225D5E}" type="presOf" srcId="{5C25F760-6E7D-4397-8CC9-960701F6FE08}" destId="{4931F37B-104A-4A59-90FE-C5DA76E085D6}" srcOrd="0" destOrd="0" presId="urn:microsoft.com/office/officeart/2005/8/layout/vList2"/>
    <dgm:cxn modelId="{441F6943-AD5B-4590-8B22-4DF1A1843548}" type="presParOf" srcId="{3C0ED75A-A021-4542-B6B5-5DFD76A6914B}" destId="{EB347714-FF18-405B-AE05-B4F9A4050DCA}" srcOrd="0" destOrd="0" presId="urn:microsoft.com/office/officeart/2005/8/layout/vList2"/>
    <dgm:cxn modelId="{091F0134-B99F-499A-AA10-D39EDC414C92}"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História</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09D83A06-E28D-445E-B8E7-E57671035C22}" type="presOf" srcId="{E8410AD7-19DE-4F08-BB13-EA41E12790CF}" destId="{EB347714-FF18-405B-AE05-B4F9A4050DCA}"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1963AC2C-E9B7-4C02-8D9F-31D4DC80F488}" type="presOf" srcId="{5C25F760-6E7D-4397-8CC9-960701F6FE08}" destId="{4931F37B-104A-4A59-90FE-C5DA76E085D6}" srcOrd="0" destOrd="0" presId="urn:microsoft.com/office/officeart/2005/8/layout/vList2"/>
    <dgm:cxn modelId="{395994D5-A367-4067-806F-54DC956F7BBB}" type="presOf" srcId="{1BBA2A66-B48B-47F8-AC9A-FEDAC4AB3E0A}" destId="{3C0ED75A-A021-4542-B6B5-5DFD76A6914B}" srcOrd="0" destOrd="0" presId="urn:microsoft.com/office/officeart/2005/8/layout/vList2"/>
    <dgm:cxn modelId="{562EF06D-FC2E-447B-BFF5-24341E7E1548}" type="presParOf" srcId="{3C0ED75A-A021-4542-B6B5-5DFD76A6914B}" destId="{EB347714-FF18-405B-AE05-B4F9A4050DCA}" srcOrd="0" destOrd="0" presId="urn:microsoft.com/office/officeart/2005/8/layout/vList2"/>
    <dgm:cxn modelId="{F40C64CC-39D7-4258-81E0-E832E4CAEFCD}"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História</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C0DAFC27-CBE9-4B72-9389-1D7B61993E01}" type="presOf" srcId="{5C25F760-6E7D-4397-8CC9-960701F6FE08}" destId="{4931F37B-104A-4A59-90FE-C5DA76E085D6}" srcOrd="0" destOrd="0" presId="urn:microsoft.com/office/officeart/2005/8/layout/vList2"/>
    <dgm:cxn modelId="{AE66DCB4-7AFB-4E62-9A06-6C08722EB367}" type="presOf" srcId="{E8410AD7-19DE-4F08-BB13-EA41E12790CF}" destId="{EB347714-FF18-405B-AE05-B4F9A4050DCA}" srcOrd="0" destOrd="0" presId="urn:microsoft.com/office/officeart/2005/8/layout/vList2"/>
    <dgm:cxn modelId="{8E60D83D-862F-4E53-A7C9-DE13D0C98836}" type="presOf" srcId="{1BBA2A66-B48B-47F8-AC9A-FEDAC4AB3E0A}" destId="{3C0ED75A-A021-4542-B6B5-5DFD76A6914B}" srcOrd="0" destOrd="0" presId="urn:microsoft.com/office/officeart/2005/8/layout/vList2"/>
    <dgm:cxn modelId="{8583DF96-92EE-4197-87F3-2B0B752E48E4}" type="presParOf" srcId="{3C0ED75A-A021-4542-B6B5-5DFD76A6914B}" destId="{EB347714-FF18-405B-AE05-B4F9A4050DCA}" srcOrd="0" destOrd="0" presId="urn:microsoft.com/office/officeart/2005/8/layout/vList2"/>
    <dgm:cxn modelId="{74A0AE9E-45B2-4546-AB8B-0685234008C2}"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História</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0219CC1D-3E65-43D4-8CA6-F4CB0AC306A1}" type="presOf" srcId="{E8410AD7-19DE-4F08-BB13-EA41E12790CF}" destId="{EB347714-FF18-405B-AE05-B4F9A4050DCA}"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221735F9-01F6-4101-A1B4-F7B07B23A447}" type="presOf" srcId="{1BBA2A66-B48B-47F8-AC9A-FEDAC4AB3E0A}" destId="{3C0ED75A-A021-4542-B6B5-5DFD76A6914B}" srcOrd="0" destOrd="0" presId="urn:microsoft.com/office/officeart/2005/8/layout/vList2"/>
    <dgm:cxn modelId="{CC0C86A6-3747-4A42-8D06-536639E2947F}" type="presOf" srcId="{5C25F760-6E7D-4397-8CC9-960701F6FE08}" destId="{4931F37B-104A-4A59-90FE-C5DA76E085D6}" srcOrd="0" destOrd="0" presId="urn:microsoft.com/office/officeart/2005/8/layout/vList2"/>
    <dgm:cxn modelId="{A12226E4-B2B1-4B1D-B19F-5CF9F542CC2B}" type="presParOf" srcId="{3C0ED75A-A021-4542-B6B5-5DFD76A6914B}" destId="{EB347714-FF18-405B-AE05-B4F9A4050DCA}" srcOrd="0" destOrd="0" presId="urn:microsoft.com/office/officeart/2005/8/layout/vList2"/>
    <dgm:cxn modelId="{385D7F19-7451-41CF-A440-E1333C4D3A8A}"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História</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BAE37508-1E6C-4E88-AE7F-F6DE9A139D5E}" type="presOf" srcId="{E8410AD7-19DE-4F08-BB13-EA41E12790CF}" destId="{EB347714-FF18-405B-AE05-B4F9A4050DCA}" srcOrd="0" destOrd="0" presId="urn:microsoft.com/office/officeart/2005/8/layout/vList2"/>
    <dgm:cxn modelId="{52DB6BBF-1659-40CD-90CF-271B8BD22046}" type="presOf" srcId="{5C25F760-6E7D-4397-8CC9-960701F6FE08}" destId="{4931F37B-104A-4A59-90FE-C5DA76E085D6}" srcOrd="0" destOrd="0" presId="urn:microsoft.com/office/officeart/2005/8/layout/vList2"/>
    <dgm:cxn modelId="{7A6DFFDD-74E3-414B-9A78-E6F6C77B49F1}" type="presOf" srcId="{1BBA2A66-B48B-47F8-AC9A-FEDAC4AB3E0A}" destId="{3C0ED75A-A021-4542-B6B5-5DFD76A6914B}" srcOrd="0" destOrd="0" presId="urn:microsoft.com/office/officeart/2005/8/layout/vList2"/>
    <dgm:cxn modelId="{80F1ACC8-88FD-4234-8D63-F1DF78F2130F}" type="presParOf" srcId="{3C0ED75A-A021-4542-B6B5-5DFD76A6914B}" destId="{EB347714-FF18-405B-AE05-B4F9A4050DCA}" srcOrd="0" destOrd="0" presId="urn:microsoft.com/office/officeart/2005/8/layout/vList2"/>
    <dgm:cxn modelId="{EC976800-725A-45E2-990E-6791FCB8AA3C}"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História</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92E6EA1-0D27-405F-AC85-D8BB85A2CFDE}" type="presOf" srcId="{E8410AD7-19DE-4F08-BB13-EA41E12790CF}" destId="{EB347714-FF18-405B-AE05-B4F9A4050DCA}" srcOrd="0" destOrd="0" presId="urn:microsoft.com/office/officeart/2005/8/layout/vList2"/>
    <dgm:cxn modelId="{258C6A17-8369-4316-BFE5-B202280C55CA}" type="presOf" srcId="{1BBA2A66-B48B-47F8-AC9A-FEDAC4AB3E0A}" destId="{3C0ED75A-A021-4542-B6B5-5DFD76A6914B}"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2B19CCAF-05EB-4B36-A323-3D3FA24F7A9F}" type="presOf" srcId="{5C25F760-6E7D-4397-8CC9-960701F6FE08}" destId="{4931F37B-104A-4A59-90FE-C5DA76E085D6}" srcOrd="0" destOrd="0" presId="urn:microsoft.com/office/officeart/2005/8/layout/vList2"/>
    <dgm:cxn modelId="{A20395CD-7419-44D0-A0BE-074563112EFA}" type="presParOf" srcId="{3C0ED75A-A021-4542-B6B5-5DFD76A6914B}" destId="{EB347714-FF18-405B-AE05-B4F9A4050DCA}" srcOrd="0" destOrd="0" presId="urn:microsoft.com/office/officeart/2005/8/layout/vList2"/>
    <dgm:cxn modelId="{8BB6516E-A6BD-4614-88F7-FC8D4C8A4E4C}"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História</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7BC68680-E308-442D-87B6-4C8D2D137573}" type="presOf" srcId="{E8410AD7-19DE-4F08-BB13-EA41E12790CF}" destId="{EB347714-FF18-405B-AE05-B4F9A4050DCA}"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1BB6D251-2520-4314-BBBD-D0BD017CCE53}" type="presOf" srcId="{1BBA2A66-B48B-47F8-AC9A-FEDAC4AB3E0A}" destId="{3C0ED75A-A021-4542-B6B5-5DFD76A6914B}" srcOrd="0" destOrd="0" presId="urn:microsoft.com/office/officeart/2005/8/layout/vList2"/>
    <dgm:cxn modelId="{863D81B0-0F32-4B47-9728-4FFCD9D30B09}" type="presOf" srcId="{5C25F760-6E7D-4397-8CC9-960701F6FE08}" destId="{4931F37B-104A-4A59-90FE-C5DA76E085D6}" srcOrd="0" destOrd="0" presId="urn:microsoft.com/office/officeart/2005/8/layout/vList2"/>
    <dgm:cxn modelId="{D6242439-3934-494C-8B51-726A3A5E7132}" type="presParOf" srcId="{3C0ED75A-A021-4542-B6B5-5DFD76A6914B}" destId="{EB347714-FF18-405B-AE05-B4F9A4050DCA}" srcOrd="0" destOrd="0" presId="urn:microsoft.com/office/officeart/2005/8/layout/vList2"/>
    <dgm:cxn modelId="{0F6B30A3-5437-492C-AF85-2F563FD4209B}"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 Símbolos utilizados</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E52B0CCF-1852-4721-AD5F-C2ED17B20CF4}" type="presOf" srcId="{E8410AD7-19DE-4F08-BB13-EA41E12790CF}" destId="{EB347714-FF18-405B-AE05-B4F9A4050DCA}" srcOrd="0" destOrd="0" presId="urn:microsoft.com/office/officeart/2005/8/layout/vList2"/>
    <dgm:cxn modelId="{CA3CBD74-5224-438B-8BF9-7B1AD0E1F3B4}" type="presOf" srcId="{5C25F760-6E7D-4397-8CC9-960701F6FE08}" destId="{4931F37B-104A-4A59-90FE-C5DA76E085D6}" srcOrd="0" destOrd="0" presId="urn:microsoft.com/office/officeart/2005/8/layout/vList2"/>
    <dgm:cxn modelId="{363FD6FA-18E8-4B66-93B9-AF863B926532}" type="presOf" srcId="{1BBA2A66-B48B-47F8-AC9A-FEDAC4AB3E0A}" destId="{3C0ED75A-A021-4542-B6B5-5DFD76A6914B}" srcOrd="0" destOrd="0" presId="urn:microsoft.com/office/officeart/2005/8/layout/vList2"/>
    <dgm:cxn modelId="{4571DC5D-4668-4495-9680-0BE841E09231}" type="presParOf" srcId="{3C0ED75A-A021-4542-B6B5-5DFD76A6914B}" destId="{EB347714-FF18-405B-AE05-B4F9A4050DCA}" srcOrd="0" destOrd="0" presId="urn:microsoft.com/office/officeart/2005/8/layout/vList2"/>
    <dgm:cxn modelId="{2A6DAABC-2D4C-4780-9191-57F3985F2609}"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Definição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8C55730E-900C-48C6-915A-B07AB00631A4}" type="presOf" srcId="{1BBA2A66-B48B-47F8-AC9A-FEDAC4AB3E0A}" destId="{3C0ED75A-A021-4542-B6B5-5DFD76A6914B}" srcOrd="0" destOrd="0" presId="urn:microsoft.com/office/officeart/2005/8/layout/vList2"/>
    <dgm:cxn modelId="{059C5DEB-956F-4DA1-8E6F-BD43E61C5A4B}" type="presOf" srcId="{E8410AD7-19DE-4F08-BB13-EA41E12790CF}" destId="{EB347714-FF18-405B-AE05-B4F9A4050DCA}"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D779471C-5646-4A0A-89D0-0CADDD3CFE01}" type="presOf" srcId="{5C25F760-6E7D-4397-8CC9-960701F6FE08}" destId="{4931F37B-104A-4A59-90FE-C5DA76E085D6}" srcOrd="0" destOrd="0" presId="urn:microsoft.com/office/officeart/2005/8/layout/vList2"/>
    <dgm:cxn modelId="{9A2FD34D-2AFF-4DBA-9AFF-7021BB741384}" type="presParOf" srcId="{3C0ED75A-A021-4542-B6B5-5DFD76A6914B}" destId="{EB347714-FF18-405B-AE05-B4F9A4050DCA}" srcOrd="0" destOrd="0" presId="urn:microsoft.com/office/officeart/2005/8/layout/vList2"/>
    <dgm:cxn modelId="{9F3283A3-84B0-4179-A6FF-7A5A426A4486}"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 Símbolos utilizados</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505A94F2-F0D3-499E-9AD0-E5A5455B5D77}" type="presOf" srcId="{1BBA2A66-B48B-47F8-AC9A-FEDAC4AB3E0A}" destId="{3C0ED75A-A021-4542-B6B5-5DFD76A6914B}" srcOrd="0" destOrd="0" presId="urn:microsoft.com/office/officeart/2005/8/layout/vList2"/>
    <dgm:cxn modelId="{D0186378-7661-40AD-837D-97DF5FC12B96}" type="presOf" srcId="{5C25F760-6E7D-4397-8CC9-960701F6FE08}" destId="{4931F37B-104A-4A59-90FE-C5DA76E085D6}" srcOrd="0" destOrd="0" presId="urn:microsoft.com/office/officeart/2005/8/layout/vList2"/>
    <dgm:cxn modelId="{8CC102DC-87B0-430F-80FF-CABD5FCF6DA0}" type="presOf" srcId="{E8410AD7-19DE-4F08-BB13-EA41E12790CF}" destId="{EB347714-FF18-405B-AE05-B4F9A4050DCA}" srcOrd="0" destOrd="0" presId="urn:microsoft.com/office/officeart/2005/8/layout/vList2"/>
    <dgm:cxn modelId="{E81C4045-8D2E-4E7B-A497-414578A52C03}" type="presParOf" srcId="{3C0ED75A-A021-4542-B6B5-5DFD76A6914B}" destId="{EB347714-FF18-405B-AE05-B4F9A4050DCA}" srcOrd="0" destOrd="0" presId="urn:microsoft.com/office/officeart/2005/8/layout/vList2"/>
    <dgm:cxn modelId="{59CBD1F1-66EB-4459-9F01-1296A19610FF}"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 Símbolos utilizados</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7A5D7237-A74E-42E7-A033-7D68B1C4240A}" type="presOf" srcId="{E8410AD7-19DE-4F08-BB13-EA41E12790CF}" destId="{EB347714-FF18-405B-AE05-B4F9A4050DCA}" srcOrd="0" destOrd="0" presId="urn:microsoft.com/office/officeart/2005/8/layout/vList2"/>
    <dgm:cxn modelId="{E2AEBF3F-E119-4618-A94E-B9C3949092B2}" type="presOf" srcId="{5C25F760-6E7D-4397-8CC9-960701F6FE08}" destId="{4931F37B-104A-4A59-90FE-C5DA76E085D6}"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A442137F-9A07-404E-9E59-36C0AB5A6545}" type="presOf" srcId="{1BBA2A66-B48B-47F8-AC9A-FEDAC4AB3E0A}" destId="{3C0ED75A-A021-4542-B6B5-5DFD76A6914B}" srcOrd="0" destOrd="0" presId="urn:microsoft.com/office/officeart/2005/8/layout/vList2"/>
    <dgm:cxn modelId="{CC04FAB2-3406-4F25-888C-EDA4096C353D}" type="presParOf" srcId="{3C0ED75A-A021-4542-B6B5-5DFD76A6914B}" destId="{EB347714-FF18-405B-AE05-B4F9A4050DCA}" srcOrd="0" destOrd="0" presId="urn:microsoft.com/office/officeart/2005/8/layout/vList2"/>
    <dgm:cxn modelId="{9D8D7BE5-142E-4203-BA21-FDD0E6598926}"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 Símbolos utilizados</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493B42F5-3704-4D76-A79D-BAA05E1C7A90}" type="presOf" srcId="{1BBA2A66-B48B-47F8-AC9A-FEDAC4AB3E0A}" destId="{3C0ED75A-A021-4542-B6B5-5DFD76A6914B}"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221486B9-7BE0-43E2-9D99-23FE355F9C64}" type="presOf" srcId="{E8410AD7-19DE-4F08-BB13-EA41E12790CF}" destId="{EB347714-FF18-405B-AE05-B4F9A4050DCA}" srcOrd="0" destOrd="0" presId="urn:microsoft.com/office/officeart/2005/8/layout/vList2"/>
    <dgm:cxn modelId="{A00D5B08-C1E1-49B3-B421-A9629C66C82A}" type="presOf" srcId="{5C25F760-6E7D-4397-8CC9-960701F6FE08}" destId="{4931F37B-104A-4A59-90FE-C5DA76E085D6}" srcOrd="0" destOrd="0" presId="urn:microsoft.com/office/officeart/2005/8/layout/vList2"/>
    <dgm:cxn modelId="{EA90445A-92C8-4EFF-8F22-4A540516EDD5}" type="presParOf" srcId="{3C0ED75A-A021-4542-B6B5-5DFD76A6914B}" destId="{EB347714-FF18-405B-AE05-B4F9A4050DCA}" srcOrd="0" destOrd="0" presId="urn:microsoft.com/office/officeart/2005/8/layout/vList2"/>
    <dgm:cxn modelId="{9A020567-8BBA-4C7A-8638-EF094362B4C1}"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 Representação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6916A198-AD91-4BA5-84F5-82BED504B584}" type="presOf" srcId="{5C25F760-6E7D-4397-8CC9-960701F6FE08}" destId="{4931F37B-104A-4A59-90FE-C5DA76E085D6}"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886F1FDE-9B17-4F74-B586-F8FD3793C505}" type="presOf" srcId="{E8410AD7-19DE-4F08-BB13-EA41E12790CF}" destId="{EB347714-FF18-405B-AE05-B4F9A4050DCA}" srcOrd="0" destOrd="0" presId="urn:microsoft.com/office/officeart/2005/8/layout/vList2"/>
    <dgm:cxn modelId="{1500BDEC-D0A8-4BF1-99D8-2338D8F39DB4}" type="presOf" srcId="{1BBA2A66-B48B-47F8-AC9A-FEDAC4AB3E0A}" destId="{3C0ED75A-A021-4542-B6B5-5DFD76A6914B}" srcOrd="0" destOrd="0" presId="urn:microsoft.com/office/officeart/2005/8/layout/vList2"/>
    <dgm:cxn modelId="{3AB112B4-9443-409F-AF56-0A00A632D2D1}" type="presParOf" srcId="{3C0ED75A-A021-4542-B6B5-5DFD76A6914B}" destId="{EB347714-FF18-405B-AE05-B4F9A4050DCA}" srcOrd="0" destOrd="0" presId="urn:microsoft.com/office/officeart/2005/8/layout/vList2"/>
    <dgm:cxn modelId="{E3F25132-0EBA-40CE-919E-902DCC84EEB1}"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 Representação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2C2B91CA-E623-446C-B274-B960CCBD3996}" type="presOf" srcId="{1BBA2A66-B48B-47F8-AC9A-FEDAC4AB3E0A}" destId="{3C0ED75A-A021-4542-B6B5-5DFD76A6914B}" srcOrd="0" destOrd="0" presId="urn:microsoft.com/office/officeart/2005/8/layout/vList2"/>
    <dgm:cxn modelId="{7D9BD6E0-A556-4ABE-BC9A-3F7652C36D63}" type="presOf" srcId="{5C25F760-6E7D-4397-8CC9-960701F6FE08}" destId="{4931F37B-104A-4A59-90FE-C5DA76E085D6}" srcOrd="0" destOrd="0" presId="urn:microsoft.com/office/officeart/2005/8/layout/vList2"/>
    <dgm:cxn modelId="{F387D845-C2B4-4B97-8464-EE5B593A1D4B}" type="presOf" srcId="{E8410AD7-19DE-4F08-BB13-EA41E12790CF}" destId="{EB347714-FF18-405B-AE05-B4F9A4050DCA}" srcOrd="0" destOrd="0" presId="urn:microsoft.com/office/officeart/2005/8/layout/vList2"/>
    <dgm:cxn modelId="{6B180471-E07B-4DB2-A8D2-B8584D36ED78}" type="presParOf" srcId="{3C0ED75A-A021-4542-B6B5-5DFD76A6914B}" destId="{EB347714-FF18-405B-AE05-B4F9A4050DCA}" srcOrd="0" destOrd="0" presId="urn:microsoft.com/office/officeart/2005/8/layout/vList2"/>
    <dgm:cxn modelId="{87FA4FB2-E75F-4E61-8D43-08E339DE8A14}"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 Representação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9B3354E9-29DF-4F64-A301-E724ED75DA9C}" type="presOf" srcId="{5C25F760-6E7D-4397-8CC9-960701F6FE08}" destId="{4931F37B-104A-4A59-90FE-C5DA76E085D6}"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1619E5D3-BB80-4986-B4B8-EBBEDBB4171F}" type="presOf" srcId="{E8410AD7-19DE-4F08-BB13-EA41E12790CF}" destId="{EB347714-FF18-405B-AE05-B4F9A4050DCA}" srcOrd="0" destOrd="0" presId="urn:microsoft.com/office/officeart/2005/8/layout/vList2"/>
    <dgm:cxn modelId="{F5DB5138-77AF-4F48-87A0-7899F0F460A6}" type="presOf" srcId="{1BBA2A66-B48B-47F8-AC9A-FEDAC4AB3E0A}" destId="{3C0ED75A-A021-4542-B6B5-5DFD76A6914B}" srcOrd="0" destOrd="0" presId="urn:microsoft.com/office/officeart/2005/8/layout/vList2"/>
    <dgm:cxn modelId="{B1D9F7B9-9625-4204-A356-1DB4B879B61E}" type="presParOf" srcId="{3C0ED75A-A021-4542-B6B5-5DFD76A6914B}" destId="{EB347714-FF18-405B-AE05-B4F9A4050DCA}" srcOrd="0" destOrd="0" presId="urn:microsoft.com/office/officeart/2005/8/layout/vList2"/>
    <dgm:cxn modelId="{9C70438B-E5FC-464E-AF8B-3E8E0C9D3934}"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 Representação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9DE2D002-2133-47FE-B093-F640D4C5DA82}" type="presOf" srcId="{5C25F760-6E7D-4397-8CC9-960701F6FE08}" destId="{4931F37B-104A-4A59-90FE-C5DA76E085D6}" srcOrd="0" destOrd="0" presId="urn:microsoft.com/office/officeart/2005/8/layout/vList2"/>
    <dgm:cxn modelId="{087B5AA4-3147-456A-8D38-141103831033}" type="presOf" srcId="{E8410AD7-19DE-4F08-BB13-EA41E12790CF}" destId="{EB347714-FF18-405B-AE05-B4F9A4050DCA}"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07B4DC73-B61A-4A51-9092-EBC087DADB5C}" type="presOf" srcId="{1BBA2A66-B48B-47F8-AC9A-FEDAC4AB3E0A}" destId="{3C0ED75A-A021-4542-B6B5-5DFD76A6914B}" srcOrd="0" destOrd="0" presId="urn:microsoft.com/office/officeart/2005/8/layout/vList2"/>
    <dgm:cxn modelId="{14514D55-CB00-4A66-9DA5-C6327F210D13}" type="presParOf" srcId="{3C0ED75A-A021-4542-B6B5-5DFD76A6914B}" destId="{EB347714-FF18-405B-AE05-B4F9A4050DCA}" srcOrd="0" destOrd="0" presId="urn:microsoft.com/office/officeart/2005/8/layout/vList2"/>
    <dgm:cxn modelId="{ECEDE654-FFE6-495D-BE4D-AC1595F48363}"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 Representação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1C9B2862-ABF7-4FB0-AA07-7C8981EB1815}" type="presOf" srcId="{1BBA2A66-B48B-47F8-AC9A-FEDAC4AB3E0A}" destId="{3C0ED75A-A021-4542-B6B5-5DFD76A6914B}"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3622E58D-7494-46A8-91AC-0CAAA360C93A}" type="presOf" srcId="{E8410AD7-19DE-4F08-BB13-EA41E12790CF}" destId="{EB347714-FF18-405B-AE05-B4F9A4050DCA}" srcOrd="0" destOrd="0" presId="urn:microsoft.com/office/officeart/2005/8/layout/vList2"/>
    <dgm:cxn modelId="{385A145E-10ED-4875-B2D2-F527A4ADC7E3}" type="presOf" srcId="{5C25F760-6E7D-4397-8CC9-960701F6FE08}" destId="{4931F37B-104A-4A59-90FE-C5DA76E085D6}" srcOrd="0" destOrd="0" presId="urn:microsoft.com/office/officeart/2005/8/layout/vList2"/>
    <dgm:cxn modelId="{77E9F648-4082-4132-BBB1-78F9A96B4FA5}" type="presParOf" srcId="{3C0ED75A-A021-4542-B6B5-5DFD76A6914B}" destId="{EB347714-FF18-405B-AE05-B4F9A4050DCA}" srcOrd="0" destOrd="0" presId="urn:microsoft.com/office/officeart/2005/8/layout/vList2"/>
    <dgm:cxn modelId="{281FF7B7-59BE-45D3-9657-3570E987C27C}"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 Tipos de conjuntos</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47B8FCAA-EC0E-4765-930F-0EBFAA7952AC}" type="presOf" srcId="{5C25F760-6E7D-4397-8CC9-960701F6FE08}" destId="{4931F37B-104A-4A59-90FE-C5DA76E085D6}" srcOrd="0" destOrd="0" presId="urn:microsoft.com/office/officeart/2005/8/layout/vList2"/>
    <dgm:cxn modelId="{4A4EA4E4-F176-44B5-9F3E-9E712638676B}" type="presOf" srcId="{1BBA2A66-B48B-47F8-AC9A-FEDAC4AB3E0A}" destId="{3C0ED75A-A021-4542-B6B5-5DFD76A6914B}"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F12BBBCB-3B9A-48CF-A653-9D6DB20DE6DF}" type="presOf" srcId="{E8410AD7-19DE-4F08-BB13-EA41E12790CF}" destId="{EB347714-FF18-405B-AE05-B4F9A4050DCA}" srcOrd="0" destOrd="0" presId="urn:microsoft.com/office/officeart/2005/8/layout/vList2"/>
    <dgm:cxn modelId="{AD82B5C6-F171-4B42-B68C-CEC28B180A87}" type="presParOf" srcId="{3C0ED75A-A021-4542-B6B5-5DFD76A6914B}" destId="{EB347714-FF18-405B-AE05-B4F9A4050DCA}" srcOrd="0" destOrd="0" presId="urn:microsoft.com/office/officeart/2005/8/layout/vList2"/>
    <dgm:cxn modelId="{6EAA62E6-8095-4624-818F-994851D4C50B}"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 Tipos de conjuntos</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59CB04F-8EDA-45AA-B16C-080305E29C8E}" type="presOf" srcId="{5C25F760-6E7D-4397-8CC9-960701F6FE08}" destId="{4931F37B-104A-4A59-90FE-C5DA76E085D6}" srcOrd="0" destOrd="0" presId="urn:microsoft.com/office/officeart/2005/8/layout/vList2"/>
    <dgm:cxn modelId="{7615C933-AB87-4070-BB1D-577550117F9E}" type="presOf" srcId="{E8410AD7-19DE-4F08-BB13-EA41E12790CF}" destId="{EB347714-FF18-405B-AE05-B4F9A4050DCA}"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AF29BE40-01D7-46B4-82D2-CAC95B63D726}" type="presOf" srcId="{1BBA2A66-B48B-47F8-AC9A-FEDAC4AB3E0A}" destId="{3C0ED75A-A021-4542-B6B5-5DFD76A6914B}" srcOrd="0" destOrd="0" presId="urn:microsoft.com/office/officeart/2005/8/layout/vList2"/>
    <dgm:cxn modelId="{13F7CF78-042C-4850-948B-1F5869153544}" type="presParOf" srcId="{3C0ED75A-A021-4542-B6B5-5DFD76A6914B}" destId="{EB347714-FF18-405B-AE05-B4F9A4050DCA}" srcOrd="0" destOrd="0" presId="urn:microsoft.com/office/officeart/2005/8/layout/vList2"/>
    <dgm:cxn modelId="{AD2E0A18-DF3E-4774-B37F-CDA56DE96B8E}"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Definição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3F850093-1007-4B3F-9C75-C28D4043E85E}" type="presOf" srcId="{1BBA2A66-B48B-47F8-AC9A-FEDAC4AB3E0A}" destId="{3C0ED75A-A021-4542-B6B5-5DFD76A6914B}"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EB60AEE7-8841-409E-88D7-352BE7055177}" type="presOf" srcId="{E8410AD7-19DE-4F08-BB13-EA41E12790CF}" destId="{EB347714-FF18-405B-AE05-B4F9A4050DCA}" srcOrd="0" destOrd="0" presId="urn:microsoft.com/office/officeart/2005/8/layout/vList2"/>
    <dgm:cxn modelId="{12C2941B-8919-464C-81A3-2A598BDC9A24}" type="presOf" srcId="{5C25F760-6E7D-4397-8CC9-960701F6FE08}" destId="{4931F37B-104A-4A59-90FE-C5DA76E085D6}" srcOrd="0" destOrd="0" presId="urn:microsoft.com/office/officeart/2005/8/layout/vList2"/>
    <dgm:cxn modelId="{27896DBB-D5E7-4A8E-ABB6-FF88C87ED0C5}" type="presParOf" srcId="{3C0ED75A-A021-4542-B6B5-5DFD76A6914B}" destId="{EB347714-FF18-405B-AE05-B4F9A4050DCA}" srcOrd="0" destOrd="0" presId="urn:microsoft.com/office/officeart/2005/8/layout/vList2"/>
    <dgm:cxn modelId="{F4B1729F-6DCE-4CF3-BAED-A4CBCF09EA7A}"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 Tipos de conjuntos</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C009EB40-5F5B-4143-B833-67DA79B4ED8B}" type="presOf" srcId="{E8410AD7-19DE-4F08-BB13-EA41E12790CF}" destId="{EB347714-FF18-405B-AE05-B4F9A4050DCA}" srcOrd="0" destOrd="0" presId="urn:microsoft.com/office/officeart/2005/8/layout/vList2"/>
    <dgm:cxn modelId="{7B8D18D9-DEBB-4D8D-A2C0-65F0933FE0A7}" type="presOf" srcId="{5C25F760-6E7D-4397-8CC9-960701F6FE08}" destId="{4931F37B-104A-4A59-90FE-C5DA76E085D6}" srcOrd="0" destOrd="0" presId="urn:microsoft.com/office/officeart/2005/8/layout/vList2"/>
    <dgm:cxn modelId="{A89DBD5B-8376-41E2-8692-F01C7A3C2306}" type="presOf" srcId="{1BBA2A66-B48B-47F8-AC9A-FEDAC4AB3E0A}" destId="{3C0ED75A-A021-4542-B6B5-5DFD76A6914B}" srcOrd="0" destOrd="0" presId="urn:microsoft.com/office/officeart/2005/8/layout/vList2"/>
    <dgm:cxn modelId="{C0C47CAA-7E5B-4CD3-98FC-E2DF45EBEF61}" type="presParOf" srcId="{3C0ED75A-A021-4542-B6B5-5DFD76A6914B}" destId="{EB347714-FF18-405B-AE05-B4F9A4050DCA}" srcOrd="0" destOrd="0" presId="urn:microsoft.com/office/officeart/2005/8/layout/vList2"/>
    <dgm:cxn modelId="{F40953BA-17F4-4ACD-BDDB-BEC1961658FD}"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 Tipos de conjuntos</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210E5832-FF85-4EEF-B086-1BA591FD964E}" type="presOf" srcId="{1BBA2A66-B48B-47F8-AC9A-FEDAC4AB3E0A}" destId="{3C0ED75A-A021-4542-B6B5-5DFD76A6914B}" srcOrd="0" destOrd="0" presId="urn:microsoft.com/office/officeart/2005/8/layout/vList2"/>
    <dgm:cxn modelId="{3119EB67-58F9-4109-9710-B8E28871AC5C}" type="presOf" srcId="{5C25F760-6E7D-4397-8CC9-960701F6FE08}" destId="{4931F37B-104A-4A59-90FE-C5DA76E085D6}"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259066F5-5D94-42C0-9FB6-6E62938EB9A1}" type="presOf" srcId="{E8410AD7-19DE-4F08-BB13-EA41E12790CF}" destId="{EB347714-FF18-405B-AE05-B4F9A4050DCA}" srcOrd="0" destOrd="0" presId="urn:microsoft.com/office/officeart/2005/8/layout/vList2"/>
    <dgm:cxn modelId="{26F81943-9305-4873-8CC1-E130415AA6D4}" type="presParOf" srcId="{3C0ED75A-A021-4542-B6B5-5DFD76A6914B}" destId="{EB347714-FF18-405B-AE05-B4F9A4050DCA}" srcOrd="0" destOrd="0" presId="urn:microsoft.com/office/officeart/2005/8/layout/vList2"/>
    <dgm:cxn modelId="{19FE924A-6162-4AA0-BCB1-719519D7D955}"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 Tipos de conjuntos</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B585500-D599-4547-BCE1-4DFA019E2D28}" type="presOf" srcId="{E8410AD7-19DE-4F08-BB13-EA41E12790CF}" destId="{EB347714-FF18-405B-AE05-B4F9A4050DCA}" srcOrd="0" destOrd="0" presId="urn:microsoft.com/office/officeart/2005/8/layout/vList2"/>
    <dgm:cxn modelId="{78BDB6D9-0771-4AC9-9766-C9E95180AAE8}" type="presOf" srcId="{5C25F760-6E7D-4397-8CC9-960701F6FE08}" destId="{4931F37B-104A-4A59-90FE-C5DA76E085D6}"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0312584A-5156-47BD-B4C4-6AD131BA31C5}" type="presOf" srcId="{1BBA2A66-B48B-47F8-AC9A-FEDAC4AB3E0A}" destId="{3C0ED75A-A021-4542-B6B5-5DFD76A6914B}" srcOrd="0" destOrd="0" presId="urn:microsoft.com/office/officeart/2005/8/layout/vList2"/>
    <dgm:cxn modelId="{8F45DEB1-A6CE-4A10-B743-93EE69A0581C}" type="presParOf" srcId="{3C0ED75A-A021-4542-B6B5-5DFD76A6914B}" destId="{EB347714-FF18-405B-AE05-B4F9A4050DCA}" srcOrd="0" destOrd="0" presId="urn:microsoft.com/office/officeart/2005/8/layout/vList2"/>
    <dgm:cxn modelId="{2659C436-A20D-42C1-96BF-57F13DA102A0}"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 Tipos de conjuntos</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05D4E343-24A4-41A1-B8C5-72585256CD3E}" type="presOf" srcId="{5C25F760-6E7D-4397-8CC9-960701F6FE08}" destId="{4931F37B-104A-4A59-90FE-C5DA76E085D6}" srcOrd="0" destOrd="0" presId="urn:microsoft.com/office/officeart/2005/8/layout/vList2"/>
    <dgm:cxn modelId="{54662EDC-A0BC-4027-93EF-EFA0D4BE2830}" type="presOf" srcId="{E8410AD7-19DE-4F08-BB13-EA41E12790CF}" destId="{EB347714-FF18-405B-AE05-B4F9A4050DCA}" srcOrd="0" destOrd="0" presId="urn:microsoft.com/office/officeart/2005/8/layout/vList2"/>
    <dgm:cxn modelId="{CFB6773A-3E46-4E71-918F-FA67F46E6B3D}" type="presOf" srcId="{1BBA2A66-B48B-47F8-AC9A-FEDAC4AB3E0A}" destId="{3C0ED75A-A021-4542-B6B5-5DFD76A6914B}" srcOrd="0" destOrd="0" presId="urn:microsoft.com/office/officeart/2005/8/layout/vList2"/>
    <dgm:cxn modelId="{4B460901-2495-4488-99D8-FA96612EBC8B}" type="presParOf" srcId="{3C0ED75A-A021-4542-B6B5-5DFD76A6914B}" destId="{EB347714-FF18-405B-AE05-B4F9A4050DCA}" srcOrd="0" destOrd="0" presId="urn:microsoft.com/office/officeart/2005/8/layout/vList2"/>
    <dgm:cxn modelId="{2B68D699-0174-4C4A-93AB-B2974D725CBC}"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 Subconjuntos</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278B3860-2E9B-4A94-8DD2-641216114DE5}" type="presOf" srcId="{5C25F760-6E7D-4397-8CC9-960701F6FE08}" destId="{4931F37B-104A-4A59-90FE-C5DA76E085D6}"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2FA4F9F9-811A-41D3-A03A-379121ECB549}" type="presOf" srcId="{E8410AD7-19DE-4F08-BB13-EA41E12790CF}" destId="{EB347714-FF18-405B-AE05-B4F9A4050DCA}" srcOrd="0" destOrd="0" presId="urn:microsoft.com/office/officeart/2005/8/layout/vList2"/>
    <dgm:cxn modelId="{D12ABF99-A693-400D-8CAA-71BAFF6B506E}" type="presOf" srcId="{1BBA2A66-B48B-47F8-AC9A-FEDAC4AB3E0A}" destId="{3C0ED75A-A021-4542-B6B5-5DFD76A6914B}" srcOrd="0" destOrd="0" presId="urn:microsoft.com/office/officeart/2005/8/layout/vList2"/>
    <dgm:cxn modelId="{184736D2-FA37-42CF-96C2-2C9C64D9E3DD}" type="presParOf" srcId="{3C0ED75A-A021-4542-B6B5-5DFD76A6914B}" destId="{EB347714-FF18-405B-AE05-B4F9A4050DCA}" srcOrd="0" destOrd="0" presId="urn:microsoft.com/office/officeart/2005/8/layout/vList2"/>
    <dgm:cxn modelId="{92EC09C9-2D4E-4055-B9C5-1C633FD80B4C}"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a:t>
          </a:r>
          <a:r>
            <a:rPr lang="pt-BR" smtClean="0"/>
            <a:t>- Subconjuntos</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22AEA13C-6648-4C04-912C-3381D5A1233C}" type="presOf" srcId="{5C25F760-6E7D-4397-8CC9-960701F6FE08}" destId="{4931F37B-104A-4A59-90FE-C5DA76E085D6}"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94B9546B-2A14-4D2E-86E1-0FE04CBB8F3C}" type="presOf" srcId="{E8410AD7-19DE-4F08-BB13-EA41E12790CF}" destId="{EB347714-FF18-405B-AE05-B4F9A4050DCA}" srcOrd="0" destOrd="0" presId="urn:microsoft.com/office/officeart/2005/8/layout/vList2"/>
    <dgm:cxn modelId="{C97433DC-77F0-4F4D-8388-6DC215040BEB}" type="presOf" srcId="{1BBA2A66-B48B-47F8-AC9A-FEDAC4AB3E0A}" destId="{3C0ED75A-A021-4542-B6B5-5DFD76A6914B}" srcOrd="0" destOrd="0" presId="urn:microsoft.com/office/officeart/2005/8/layout/vList2"/>
    <dgm:cxn modelId="{9B1E3204-4DB4-4C3A-9526-9AE1DB635BB1}" type="presParOf" srcId="{3C0ED75A-A021-4542-B6B5-5DFD76A6914B}" destId="{EB347714-FF18-405B-AE05-B4F9A4050DCA}" srcOrd="0" destOrd="0" presId="urn:microsoft.com/office/officeart/2005/8/layout/vList2"/>
    <dgm:cxn modelId="{3FE58084-3703-4209-8C5A-C5BAC31E7653}"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a:t>
          </a:r>
          <a:r>
            <a:rPr lang="pt-BR" smtClean="0"/>
            <a:t>- Subconjuntos</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5E31DCA0-8792-4182-B2AB-99BF16E2A5C2}" type="presOf" srcId="{5C25F760-6E7D-4397-8CC9-960701F6FE08}" destId="{4931F37B-104A-4A59-90FE-C5DA76E085D6}" srcOrd="0" destOrd="0" presId="urn:microsoft.com/office/officeart/2005/8/layout/vList2"/>
    <dgm:cxn modelId="{25580DC6-CF69-4CCF-812A-E3E3DE32C280}" type="presOf" srcId="{1BBA2A66-B48B-47F8-AC9A-FEDAC4AB3E0A}" destId="{3C0ED75A-A021-4542-B6B5-5DFD76A6914B}"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26A91376-1BF2-40C7-940B-AC768617A5F8}" type="presOf" srcId="{E8410AD7-19DE-4F08-BB13-EA41E12790CF}" destId="{EB347714-FF18-405B-AE05-B4F9A4050DCA}" srcOrd="0" destOrd="0" presId="urn:microsoft.com/office/officeart/2005/8/layout/vList2"/>
    <dgm:cxn modelId="{D9BFD5A1-5829-419C-818A-8AF40F330AA4}" type="presParOf" srcId="{3C0ED75A-A021-4542-B6B5-5DFD76A6914B}" destId="{EB347714-FF18-405B-AE05-B4F9A4050DCA}" srcOrd="0" destOrd="0" presId="urn:microsoft.com/office/officeart/2005/8/layout/vList2"/>
    <dgm:cxn modelId="{100BCC9B-F833-404A-9718-81F79B56EDE9}"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a:t>
          </a:r>
          <a:r>
            <a:rPr lang="pt-BR" smtClean="0"/>
            <a:t>- Subconjuntos</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95130B07-F23E-48BA-8558-8E180D126C05}" type="presOf" srcId="{1BBA2A66-B48B-47F8-AC9A-FEDAC4AB3E0A}" destId="{3C0ED75A-A021-4542-B6B5-5DFD76A6914B}"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9462BBAB-74CE-4097-9AD9-1DDEF64553F3}" type="presOf" srcId="{5C25F760-6E7D-4397-8CC9-960701F6FE08}" destId="{4931F37B-104A-4A59-90FE-C5DA76E085D6}" srcOrd="0" destOrd="0" presId="urn:microsoft.com/office/officeart/2005/8/layout/vList2"/>
    <dgm:cxn modelId="{C75EAC3F-7B9C-4879-AABA-364792F72550}" type="presOf" srcId="{E8410AD7-19DE-4F08-BB13-EA41E12790CF}" destId="{EB347714-FF18-405B-AE05-B4F9A4050DCA}" srcOrd="0" destOrd="0" presId="urn:microsoft.com/office/officeart/2005/8/layout/vList2"/>
    <dgm:cxn modelId="{989D78CA-57DD-4370-B5A4-3495BEB4BCFF}" type="presParOf" srcId="{3C0ED75A-A021-4542-B6B5-5DFD76A6914B}" destId="{EB347714-FF18-405B-AE05-B4F9A4050DCA}" srcOrd="0" destOrd="0" presId="urn:microsoft.com/office/officeart/2005/8/layout/vList2"/>
    <dgm:cxn modelId="{6EE681D3-848B-4784-A1D5-8F7D18CA0D87}"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a:t>
          </a:r>
          <a:r>
            <a:rPr lang="pt-BR" smtClean="0"/>
            <a:t>- Subconjuntos</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A1AF4888-247D-49AF-93C4-F2879CD70B89}" type="presOf" srcId="{E8410AD7-19DE-4F08-BB13-EA41E12790CF}" destId="{EB347714-FF18-405B-AE05-B4F9A4050DCA}" srcOrd="0" destOrd="0" presId="urn:microsoft.com/office/officeart/2005/8/layout/vList2"/>
    <dgm:cxn modelId="{B20EACA0-F634-42FB-851E-7F00D891B15D}" type="presOf" srcId="{5C25F760-6E7D-4397-8CC9-960701F6FE08}" destId="{4931F37B-104A-4A59-90FE-C5DA76E085D6}" srcOrd="0" destOrd="0" presId="urn:microsoft.com/office/officeart/2005/8/layout/vList2"/>
    <dgm:cxn modelId="{C361C57C-7F62-4942-9C00-D87D19768BD5}" type="presOf" srcId="{1BBA2A66-B48B-47F8-AC9A-FEDAC4AB3E0A}" destId="{3C0ED75A-A021-4542-B6B5-5DFD76A6914B}" srcOrd="0" destOrd="0" presId="urn:microsoft.com/office/officeart/2005/8/layout/vList2"/>
    <dgm:cxn modelId="{28A5C1C8-0AA1-4D95-8F0A-FD91318149A7}" type="presParOf" srcId="{3C0ED75A-A021-4542-B6B5-5DFD76A6914B}" destId="{EB347714-FF18-405B-AE05-B4F9A4050DCA}" srcOrd="0" destOrd="0" presId="urn:microsoft.com/office/officeart/2005/8/layout/vList2"/>
    <dgm:cxn modelId="{2C596BAA-CDDC-4F76-93C9-FE47A141EC16}"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a:t>
          </a:r>
          <a:r>
            <a:rPr lang="pt-BR" smtClean="0"/>
            <a:t>- Subconjuntos</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B5399B5D-BD73-4E3A-B972-EE2252EA66A8}" type="presOf" srcId="{1BBA2A66-B48B-47F8-AC9A-FEDAC4AB3E0A}" destId="{3C0ED75A-A021-4542-B6B5-5DFD76A6914B}" srcOrd="0" destOrd="0" presId="urn:microsoft.com/office/officeart/2005/8/layout/vList2"/>
    <dgm:cxn modelId="{8C855781-208A-4F43-B7D8-E0F492C9AD57}" type="presOf" srcId="{5C25F760-6E7D-4397-8CC9-960701F6FE08}" destId="{4931F37B-104A-4A59-90FE-C5DA76E085D6}"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500C193D-0926-4F30-B71A-FE05DC88FA36}" type="presOf" srcId="{E8410AD7-19DE-4F08-BB13-EA41E12790CF}" destId="{EB347714-FF18-405B-AE05-B4F9A4050DCA}" srcOrd="0" destOrd="0" presId="urn:microsoft.com/office/officeart/2005/8/layout/vList2"/>
    <dgm:cxn modelId="{29085408-51BA-4E4A-8AC7-8B2A4FF8B74A}" type="presParOf" srcId="{3C0ED75A-A021-4542-B6B5-5DFD76A6914B}" destId="{EB347714-FF18-405B-AE05-B4F9A4050DCA}" srcOrd="0" destOrd="0" presId="urn:microsoft.com/office/officeart/2005/8/layout/vList2"/>
    <dgm:cxn modelId="{C057D326-64A4-4651-BEB9-56D21F91135A}"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Definição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48D03CE0-4598-4D51-B29E-170F19341EA2}" type="presOf" srcId="{1BBA2A66-B48B-47F8-AC9A-FEDAC4AB3E0A}" destId="{3C0ED75A-A021-4542-B6B5-5DFD76A6914B}"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E1CB7F9F-8DDC-4F10-A419-EF4B1DDAFACE}" type="presOf" srcId="{E8410AD7-19DE-4F08-BB13-EA41E12790CF}" destId="{EB347714-FF18-405B-AE05-B4F9A4050DCA}" srcOrd="0" destOrd="0" presId="urn:microsoft.com/office/officeart/2005/8/layout/vList2"/>
    <dgm:cxn modelId="{74EF2522-EAFB-4B40-B288-CD07ADD6D6ED}" type="presOf" srcId="{5C25F760-6E7D-4397-8CC9-960701F6FE08}" destId="{4931F37B-104A-4A59-90FE-C5DA76E085D6}" srcOrd="0" destOrd="0" presId="urn:microsoft.com/office/officeart/2005/8/layout/vList2"/>
    <dgm:cxn modelId="{AB39B6A5-1EE4-4855-AA1F-CAA9593728CD}" type="presParOf" srcId="{3C0ED75A-A021-4542-B6B5-5DFD76A6914B}" destId="{EB347714-FF18-405B-AE05-B4F9A4050DCA}" srcOrd="0" destOrd="0" presId="urn:microsoft.com/office/officeart/2005/8/layout/vList2"/>
    <dgm:cxn modelId="{E41A8A10-D0DC-456F-BD35-9219F040B24F}"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a:t>
          </a:r>
          <a:r>
            <a:rPr lang="pt-BR" smtClean="0"/>
            <a:t>- Subconjuntos</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136E0C5B-E2AF-4950-A8A0-A776972E1ABE}" type="presOf" srcId="{E8410AD7-19DE-4F08-BB13-EA41E12790CF}" destId="{EB347714-FF18-405B-AE05-B4F9A4050DCA}"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32EFA2FE-1944-4650-BF44-B126C76AE552}" type="presOf" srcId="{1BBA2A66-B48B-47F8-AC9A-FEDAC4AB3E0A}" destId="{3C0ED75A-A021-4542-B6B5-5DFD76A6914B}" srcOrd="0" destOrd="0" presId="urn:microsoft.com/office/officeart/2005/8/layout/vList2"/>
    <dgm:cxn modelId="{95CB723F-97E9-40BF-ADDB-8D7B9697DB81}" type="presOf" srcId="{5C25F760-6E7D-4397-8CC9-960701F6FE08}" destId="{4931F37B-104A-4A59-90FE-C5DA76E085D6}" srcOrd="0" destOrd="0" presId="urn:microsoft.com/office/officeart/2005/8/layout/vList2"/>
    <dgm:cxn modelId="{493647ED-DA32-40A5-9210-9D84C2B468E1}" type="presParOf" srcId="{3C0ED75A-A021-4542-B6B5-5DFD76A6914B}" destId="{EB347714-FF18-405B-AE05-B4F9A4050DCA}" srcOrd="0" destOrd="0" presId="urn:microsoft.com/office/officeart/2005/8/layout/vList2"/>
    <dgm:cxn modelId="{05C12DE3-8F44-4FF5-92EA-C627F45469AE}"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 Relações de igualdade e de inclusão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A9C89AB6-ACD1-4C72-93FF-F5FD3F45331F}" type="presOf" srcId="{5C25F760-6E7D-4397-8CC9-960701F6FE08}" destId="{4931F37B-104A-4A59-90FE-C5DA76E085D6}" srcOrd="0" destOrd="0" presId="urn:microsoft.com/office/officeart/2005/8/layout/vList2"/>
    <dgm:cxn modelId="{DE521DC2-61AA-415A-BBCF-058AA7E82CA9}" type="presOf" srcId="{E8410AD7-19DE-4F08-BB13-EA41E12790CF}" destId="{EB347714-FF18-405B-AE05-B4F9A4050DCA}" srcOrd="0" destOrd="0" presId="urn:microsoft.com/office/officeart/2005/8/layout/vList2"/>
    <dgm:cxn modelId="{103D7EDF-1181-4ACC-AAA1-59119185A4DB}" type="presOf" srcId="{1BBA2A66-B48B-47F8-AC9A-FEDAC4AB3E0A}" destId="{3C0ED75A-A021-4542-B6B5-5DFD76A6914B}" srcOrd="0" destOrd="0" presId="urn:microsoft.com/office/officeart/2005/8/layout/vList2"/>
    <dgm:cxn modelId="{830572A8-763E-40D5-9A99-8352DCEFFD5F}" type="presParOf" srcId="{3C0ED75A-A021-4542-B6B5-5DFD76A6914B}" destId="{EB347714-FF18-405B-AE05-B4F9A4050DCA}" srcOrd="0" destOrd="0" presId="urn:microsoft.com/office/officeart/2005/8/layout/vList2"/>
    <dgm:cxn modelId="{7F122F14-3581-4571-924A-E993421A1932}"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a:t>
          </a:r>
          <a:r>
            <a:rPr lang="pt-BR" smtClean="0"/>
            <a:t>– Relações de igualdade e de inclusão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7071BDDE-786B-4A88-ADDE-16F591D3FCC4}" type="presOf" srcId="{E8410AD7-19DE-4F08-BB13-EA41E12790CF}" destId="{EB347714-FF18-405B-AE05-B4F9A4050DCA}"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C1833665-CED8-415A-868B-3577AE787CAD}" type="presOf" srcId="{1BBA2A66-B48B-47F8-AC9A-FEDAC4AB3E0A}" destId="{3C0ED75A-A021-4542-B6B5-5DFD76A6914B}" srcOrd="0" destOrd="0" presId="urn:microsoft.com/office/officeart/2005/8/layout/vList2"/>
    <dgm:cxn modelId="{96E68A42-0762-48D1-B595-D128AF823646}" type="presOf" srcId="{5C25F760-6E7D-4397-8CC9-960701F6FE08}" destId="{4931F37B-104A-4A59-90FE-C5DA76E085D6}" srcOrd="0" destOrd="0" presId="urn:microsoft.com/office/officeart/2005/8/layout/vList2"/>
    <dgm:cxn modelId="{5F60C8D9-E40C-48B4-AE6E-74A24CA247D9}" type="presParOf" srcId="{3C0ED75A-A021-4542-B6B5-5DFD76A6914B}" destId="{EB347714-FF18-405B-AE05-B4F9A4050DCA}" srcOrd="0" destOrd="0" presId="urn:microsoft.com/office/officeart/2005/8/layout/vList2"/>
    <dgm:cxn modelId="{9C916C08-C5F1-45B4-BA23-69A27052BEA8}"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a:t>
          </a:r>
          <a:r>
            <a:rPr lang="pt-BR" smtClean="0"/>
            <a:t>– Relações de igualdade e de inclusão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E9333803-2104-4E70-82D1-21900141A439}" type="presOf" srcId="{E8410AD7-19DE-4F08-BB13-EA41E12790CF}" destId="{EB347714-FF18-405B-AE05-B4F9A4050DCA}" srcOrd="0" destOrd="0" presId="urn:microsoft.com/office/officeart/2005/8/layout/vList2"/>
    <dgm:cxn modelId="{9A8D545C-B70C-4A73-9557-1FB2B522C865}" type="presOf" srcId="{5C25F760-6E7D-4397-8CC9-960701F6FE08}" destId="{4931F37B-104A-4A59-90FE-C5DA76E085D6}" srcOrd="0" destOrd="0" presId="urn:microsoft.com/office/officeart/2005/8/layout/vList2"/>
    <dgm:cxn modelId="{3E4343F0-DDD8-48F4-8935-D5EA55AB8386}" type="presOf" srcId="{1BBA2A66-B48B-47F8-AC9A-FEDAC4AB3E0A}" destId="{3C0ED75A-A021-4542-B6B5-5DFD76A6914B}" srcOrd="0" destOrd="0" presId="urn:microsoft.com/office/officeart/2005/8/layout/vList2"/>
    <dgm:cxn modelId="{467731B8-315A-4F16-B4A9-2DC4778EA1AF}" type="presParOf" srcId="{3C0ED75A-A021-4542-B6B5-5DFD76A6914B}" destId="{EB347714-FF18-405B-AE05-B4F9A4050DCA}" srcOrd="0" destOrd="0" presId="urn:microsoft.com/office/officeart/2005/8/layout/vList2"/>
    <dgm:cxn modelId="{31C8F83A-F214-48FA-9025-2E9A19EE8EC7}"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a:t>
          </a:r>
          <a:r>
            <a:rPr lang="pt-BR" smtClean="0"/>
            <a:t>– Relações de igualdade e de inclusão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EB3544C8-C0EE-45F3-9696-DF97A01B36CA}" type="presOf" srcId="{5C25F760-6E7D-4397-8CC9-960701F6FE08}" destId="{4931F37B-104A-4A59-90FE-C5DA76E085D6}"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0AD82FF8-833C-4F6D-A927-CE84E5C48B50}" type="presOf" srcId="{E8410AD7-19DE-4F08-BB13-EA41E12790CF}" destId="{EB347714-FF18-405B-AE05-B4F9A4050DCA}" srcOrd="0" destOrd="0" presId="urn:microsoft.com/office/officeart/2005/8/layout/vList2"/>
    <dgm:cxn modelId="{133AA5F5-9D0C-45FA-A162-6B4D71572FFC}" type="presOf" srcId="{1BBA2A66-B48B-47F8-AC9A-FEDAC4AB3E0A}" destId="{3C0ED75A-A021-4542-B6B5-5DFD76A6914B}" srcOrd="0" destOrd="0" presId="urn:microsoft.com/office/officeart/2005/8/layout/vList2"/>
    <dgm:cxn modelId="{5DD4766A-B3DA-4679-B34E-AF22E08DD30C}" type="presParOf" srcId="{3C0ED75A-A021-4542-B6B5-5DFD76A6914B}" destId="{EB347714-FF18-405B-AE05-B4F9A4050DCA}" srcOrd="0" destOrd="0" presId="urn:microsoft.com/office/officeart/2005/8/layout/vList2"/>
    <dgm:cxn modelId="{5DB4C7A7-40C3-475F-BCEB-92659E37A870}"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a:t>
          </a:r>
          <a:r>
            <a:rPr lang="pt-BR" smtClean="0"/>
            <a:t>– Relações de igualdade e de inclusão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416C4E51-22BC-452C-B2DF-002EC6A91C5D}" type="presOf" srcId="{5C25F760-6E7D-4397-8CC9-960701F6FE08}" destId="{4931F37B-104A-4A59-90FE-C5DA76E085D6}" srcOrd="0" destOrd="0" presId="urn:microsoft.com/office/officeart/2005/8/layout/vList2"/>
    <dgm:cxn modelId="{CCE5C305-423D-4CE3-ADA7-C2FBBCDCB0E8}" type="presOf" srcId="{E8410AD7-19DE-4F08-BB13-EA41E12790CF}" destId="{EB347714-FF18-405B-AE05-B4F9A4050DCA}" srcOrd="0" destOrd="0" presId="urn:microsoft.com/office/officeart/2005/8/layout/vList2"/>
    <dgm:cxn modelId="{10DEAE28-081C-49B1-87CF-558B305E3946}" type="presOf" srcId="{1BBA2A66-B48B-47F8-AC9A-FEDAC4AB3E0A}" destId="{3C0ED75A-A021-4542-B6B5-5DFD76A6914B}" srcOrd="0" destOrd="0" presId="urn:microsoft.com/office/officeart/2005/8/layout/vList2"/>
    <dgm:cxn modelId="{9F34EB63-2844-4DF0-83D0-32BE83CDCA41}" type="presParOf" srcId="{3C0ED75A-A021-4542-B6B5-5DFD76A6914B}" destId="{EB347714-FF18-405B-AE05-B4F9A4050DCA}" srcOrd="0" destOrd="0" presId="urn:microsoft.com/office/officeart/2005/8/layout/vList2"/>
    <dgm:cxn modelId="{E191E902-FD49-4ECF-96CA-71B8955FAA44}"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a:t>
          </a:r>
          <a:r>
            <a:rPr lang="pt-BR" smtClean="0"/>
            <a:t>– Relações de igualdade e de inclusão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42D1A8B-BC24-4E8D-B119-9194F1B5BB90}" type="presOf" srcId="{E8410AD7-19DE-4F08-BB13-EA41E12790CF}" destId="{EB347714-FF18-405B-AE05-B4F9A4050DCA}"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08A83C15-A203-4A52-8277-A23EED44BC60}" type="presOf" srcId="{1BBA2A66-B48B-47F8-AC9A-FEDAC4AB3E0A}" destId="{3C0ED75A-A021-4542-B6B5-5DFD76A6914B}" srcOrd="0" destOrd="0" presId="urn:microsoft.com/office/officeart/2005/8/layout/vList2"/>
    <dgm:cxn modelId="{A1DB0CA8-6DF5-4037-83A8-70A75846E5E5}" type="presOf" srcId="{5C25F760-6E7D-4397-8CC9-960701F6FE08}" destId="{4931F37B-104A-4A59-90FE-C5DA76E085D6}" srcOrd="0" destOrd="0" presId="urn:microsoft.com/office/officeart/2005/8/layout/vList2"/>
    <dgm:cxn modelId="{6C0FEABD-6C80-434C-83DC-4B7FE704E63F}" type="presParOf" srcId="{3C0ED75A-A021-4542-B6B5-5DFD76A6914B}" destId="{EB347714-FF18-405B-AE05-B4F9A4050DCA}" srcOrd="0" destOrd="0" presId="urn:microsoft.com/office/officeart/2005/8/layout/vList2"/>
    <dgm:cxn modelId="{5E3BDECE-2811-40D8-9D7A-91090A9B3C15}"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a:t>
          </a:r>
          <a:r>
            <a:rPr lang="pt-BR" smtClean="0"/>
            <a:t>– Relações de igualdade e de inclusão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4002C639-71B5-4495-958D-47BB77A46BBC}" type="presOf" srcId="{5C25F760-6E7D-4397-8CC9-960701F6FE08}" destId="{4931F37B-104A-4A59-90FE-C5DA76E085D6}" srcOrd="0" destOrd="0" presId="urn:microsoft.com/office/officeart/2005/8/layout/vList2"/>
    <dgm:cxn modelId="{55CEE85F-DB6E-4A97-B868-9927E86D9B44}" type="presOf" srcId="{E8410AD7-19DE-4F08-BB13-EA41E12790CF}" destId="{EB347714-FF18-405B-AE05-B4F9A4050DCA}"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BEB0B7CD-148B-4EF7-8320-617D89C00977}" type="presOf" srcId="{1BBA2A66-B48B-47F8-AC9A-FEDAC4AB3E0A}" destId="{3C0ED75A-A021-4542-B6B5-5DFD76A6914B}" srcOrd="0" destOrd="0" presId="urn:microsoft.com/office/officeart/2005/8/layout/vList2"/>
    <dgm:cxn modelId="{78509774-3A5E-4A40-8AE6-442E2F9F5F42}" type="presParOf" srcId="{3C0ED75A-A021-4542-B6B5-5DFD76A6914B}" destId="{EB347714-FF18-405B-AE05-B4F9A4050DCA}" srcOrd="0" destOrd="0" presId="urn:microsoft.com/office/officeart/2005/8/layout/vList2"/>
    <dgm:cxn modelId="{929582C9-0653-4FCC-8A80-71ABF0BAF39C}"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a:t>
          </a:r>
          <a:r>
            <a:rPr lang="pt-BR" smtClean="0"/>
            <a:t>– Relações de igualdade e de inclusão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73980A90-F962-4E8D-9BC8-116F60D91657}" type="presOf" srcId="{1BBA2A66-B48B-47F8-AC9A-FEDAC4AB3E0A}" destId="{3C0ED75A-A021-4542-B6B5-5DFD76A6914B}"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3A2C477F-5FEF-4C23-888A-D22F31BE518E}" type="presOf" srcId="{5C25F760-6E7D-4397-8CC9-960701F6FE08}" destId="{4931F37B-104A-4A59-90FE-C5DA76E085D6}" srcOrd="0" destOrd="0" presId="urn:microsoft.com/office/officeart/2005/8/layout/vList2"/>
    <dgm:cxn modelId="{FCE1867E-6195-4E82-AE4D-FE1788BB9185}" type="presOf" srcId="{E8410AD7-19DE-4F08-BB13-EA41E12790CF}" destId="{EB347714-FF18-405B-AE05-B4F9A4050DCA}" srcOrd="0" destOrd="0" presId="urn:microsoft.com/office/officeart/2005/8/layout/vList2"/>
    <dgm:cxn modelId="{0D1BF8BC-3D59-42D9-8F12-679B4CEDF405}" type="presParOf" srcId="{3C0ED75A-A021-4542-B6B5-5DFD76A6914B}" destId="{EB347714-FF18-405B-AE05-B4F9A4050DCA}" srcOrd="0" destOrd="0" presId="urn:microsoft.com/office/officeart/2005/8/layout/vList2"/>
    <dgm:cxn modelId="{F9663180-2EBE-475F-8C8C-368C284191AB}"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a:t>
          </a:r>
          <a:r>
            <a:rPr lang="pt-BR" smtClean="0"/>
            <a:t>– Relações de igualdade e de inclusão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E04998C6-26CA-42D7-872B-0AD35DC1969C}" type="presOf" srcId="{5C25F760-6E7D-4397-8CC9-960701F6FE08}" destId="{4931F37B-104A-4A59-90FE-C5DA76E085D6}"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C11F8108-2104-4797-B193-153263D1F4D1}" type="presOf" srcId="{E8410AD7-19DE-4F08-BB13-EA41E12790CF}" destId="{EB347714-FF18-405B-AE05-B4F9A4050DCA}" srcOrd="0" destOrd="0" presId="urn:microsoft.com/office/officeart/2005/8/layout/vList2"/>
    <dgm:cxn modelId="{1BBA24A1-0872-4570-B1B2-9705F14AB7BD}" type="presOf" srcId="{1BBA2A66-B48B-47F8-AC9A-FEDAC4AB3E0A}" destId="{3C0ED75A-A021-4542-B6B5-5DFD76A6914B}" srcOrd="0" destOrd="0" presId="urn:microsoft.com/office/officeart/2005/8/layout/vList2"/>
    <dgm:cxn modelId="{CB180BCC-9A3D-4939-B373-B088D2D003B0}" type="presParOf" srcId="{3C0ED75A-A021-4542-B6B5-5DFD76A6914B}" destId="{EB347714-FF18-405B-AE05-B4F9A4050DCA}" srcOrd="0" destOrd="0" presId="urn:microsoft.com/office/officeart/2005/8/layout/vList2"/>
    <dgm:cxn modelId="{D19C08B7-8ED1-4921-BD8D-0995FA083162}"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Definição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C61E69A2-B711-4B96-8C68-858BB27AD69A}" type="presOf" srcId="{5C25F760-6E7D-4397-8CC9-960701F6FE08}" destId="{4931F37B-104A-4A59-90FE-C5DA76E085D6}"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D4E4EC9B-1C4A-4521-935A-F4F4235B4521}" type="presOf" srcId="{E8410AD7-19DE-4F08-BB13-EA41E12790CF}" destId="{EB347714-FF18-405B-AE05-B4F9A4050DCA}" srcOrd="0" destOrd="0" presId="urn:microsoft.com/office/officeart/2005/8/layout/vList2"/>
    <dgm:cxn modelId="{4F23C528-0862-487F-8E8F-E8E50C55CD7A}" type="presOf" srcId="{1BBA2A66-B48B-47F8-AC9A-FEDAC4AB3E0A}" destId="{3C0ED75A-A021-4542-B6B5-5DFD76A6914B}" srcOrd="0" destOrd="0" presId="urn:microsoft.com/office/officeart/2005/8/layout/vList2"/>
    <dgm:cxn modelId="{6FF4D075-3076-4E5E-9FBB-B2DF90BF7360}" type="presParOf" srcId="{3C0ED75A-A021-4542-B6B5-5DFD76A6914B}" destId="{EB347714-FF18-405B-AE05-B4F9A4050DCA}" srcOrd="0" destOrd="0" presId="urn:microsoft.com/office/officeart/2005/8/layout/vList2"/>
    <dgm:cxn modelId="{F926C644-35B9-4994-9E1C-E04A6B5E8116}"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a:t>
          </a:r>
          <a:r>
            <a:rPr lang="pt-BR" smtClean="0"/>
            <a:t>– Relações de igualdade e de inclusão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078BC9A4-9080-4B2D-9778-9680FFC387DE}" type="presOf" srcId="{5C25F760-6E7D-4397-8CC9-960701F6FE08}" destId="{4931F37B-104A-4A59-90FE-C5DA76E085D6}"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ACFF10CA-2EE2-485C-B3D0-1944DFC20A1B}" type="presOf" srcId="{1BBA2A66-B48B-47F8-AC9A-FEDAC4AB3E0A}" destId="{3C0ED75A-A021-4542-B6B5-5DFD76A6914B}" srcOrd="0" destOrd="0" presId="urn:microsoft.com/office/officeart/2005/8/layout/vList2"/>
    <dgm:cxn modelId="{AF414B2C-D909-4EC5-A520-076EEADBCA17}" type="presOf" srcId="{E8410AD7-19DE-4F08-BB13-EA41E12790CF}" destId="{EB347714-FF18-405B-AE05-B4F9A4050DCA}" srcOrd="0" destOrd="0" presId="urn:microsoft.com/office/officeart/2005/8/layout/vList2"/>
    <dgm:cxn modelId="{D096BEDF-454A-4C45-969B-A01452EE827A}" type="presParOf" srcId="{3C0ED75A-A021-4542-B6B5-5DFD76A6914B}" destId="{EB347714-FF18-405B-AE05-B4F9A4050DCA}" srcOrd="0" destOrd="0" presId="urn:microsoft.com/office/officeart/2005/8/layout/vList2"/>
    <dgm:cxn modelId="{6DA5763C-D6DF-42EB-AE24-1CDE2FEF03E7}"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a:t>
          </a:r>
          <a:r>
            <a:rPr lang="pt-BR" smtClean="0"/>
            <a:t>– Relações de igualdade e de inclusão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5E015497-97A6-4107-98F1-E6AF5E33CE5E}" type="presOf" srcId="{5C25F760-6E7D-4397-8CC9-960701F6FE08}" destId="{4931F37B-104A-4A59-90FE-C5DA76E085D6}" srcOrd="0" destOrd="0" presId="urn:microsoft.com/office/officeart/2005/8/layout/vList2"/>
    <dgm:cxn modelId="{C95E7D35-BC8B-4384-A4A5-DF038CFACF07}" type="presOf" srcId="{E8410AD7-19DE-4F08-BB13-EA41E12790CF}" destId="{EB347714-FF18-405B-AE05-B4F9A4050DCA}" srcOrd="0" destOrd="0" presId="urn:microsoft.com/office/officeart/2005/8/layout/vList2"/>
    <dgm:cxn modelId="{E8536D0C-7535-42B0-8B01-462A5314F849}" type="presOf" srcId="{1BBA2A66-B48B-47F8-AC9A-FEDAC4AB3E0A}" destId="{3C0ED75A-A021-4542-B6B5-5DFD76A6914B}" srcOrd="0" destOrd="0" presId="urn:microsoft.com/office/officeart/2005/8/layout/vList2"/>
    <dgm:cxn modelId="{19C9B69F-5381-466F-BEE5-0AB818823368}" type="presParOf" srcId="{3C0ED75A-A021-4542-B6B5-5DFD76A6914B}" destId="{EB347714-FF18-405B-AE05-B4F9A4050DCA}" srcOrd="0" destOrd="0" presId="urn:microsoft.com/office/officeart/2005/8/layout/vList2"/>
    <dgm:cxn modelId="{3AE39266-CF4D-4E22-8D33-2D921D893CC9}"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a:t>
          </a:r>
          <a:r>
            <a:rPr lang="pt-BR" smtClean="0"/>
            <a:t>– Relações de igualdade e de inclusão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F6E28DCB-A31A-4F71-B3E2-E40F05C419AB}" type="presOf" srcId="{E8410AD7-19DE-4F08-BB13-EA41E12790CF}" destId="{EB347714-FF18-405B-AE05-B4F9A4050DCA}" srcOrd="0" destOrd="0" presId="urn:microsoft.com/office/officeart/2005/8/layout/vList2"/>
    <dgm:cxn modelId="{232582DE-7B5C-4DD0-95FD-5B96457FF01B}" type="presOf" srcId="{5C25F760-6E7D-4397-8CC9-960701F6FE08}" destId="{4931F37B-104A-4A59-90FE-C5DA76E085D6}" srcOrd="0" destOrd="0" presId="urn:microsoft.com/office/officeart/2005/8/layout/vList2"/>
    <dgm:cxn modelId="{D4289BCE-28B7-4887-8A44-B1D5B0248878}" type="presOf" srcId="{1BBA2A66-B48B-47F8-AC9A-FEDAC4AB3E0A}" destId="{3C0ED75A-A021-4542-B6B5-5DFD76A6914B}" srcOrd="0" destOrd="0" presId="urn:microsoft.com/office/officeart/2005/8/layout/vList2"/>
    <dgm:cxn modelId="{886D0600-65E5-4A53-AA71-C90AEB1416FB}" type="presParOf" srcId="{3C0ED75A-A021-4542-B6B5-5DFD76A6914B}" destId="{EB347714-FF18-405B-AE05-B4F9A4050DCA}" srcOrd="0" destOrd="0" presId="urn:microsoft.com/office/officeart/2005/8/layout/vList2"/>
    <dgm:cxn modelId="{D9B02967-C3A1-4362-BED7-32D908AFE683}"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a:t>
          </a:r>
          <a:r>
            <a:rPr lang="pt-BR" smtClean="0"/>
            <a:t>– Relações de igualdade e de inclusão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672463E4-8096-49D3-9D2D-730B430CE37C}" type="presOf" srcId="{5C25F760-6E7D-4397-8CC9-960701F6FE08}" destId="{4931F37B-104A-4A59-90FE-C5DA76E085D6}" srcOrd="0" destOrd="0" presId="urn:microsoft.com/office/officeart/2005/8/layout/vList2"/>
    <dgm:cxn modelId="{E95D5A8B-95E8-4EE2-A788-7401027279C2}" type="presOf" srcId="{1BBA2A66-B48B-47F8-AC9A-FEDAC4AB3E0A}" destId="{3C0ED75A-A021-4542-B6B5-5DFD76A6914B}"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A4475D97-448E-4F5E-9743-A0AD8C407E5C}" type="presOf" srcId="{E8410AD7-19DE-4F08-BB13-EA41E12790CF}" destId="{EB347714-FF18-405B-AE05-B4F9A4050DCA}" srcOrd="0" destOrd="0" presId="urn:microsoft.com/office/officeart/2005/8/layout/vList2"/>
    <dgm:cxn modelId="{826CB5FF-D684-4559-BCFA-6B8F04BA4045}" type="presParOf" srcId="{3C0ED75A-A021-4542-B6B5-5DFD76A6914B}" destId="{EB347714-FF18-405B-AE05-B4F9A4050DCA}" srcOrd="0" destOrd="0" presId="urn:microsoft.com/office/officeart/2005/8/layout/vList2"/>
    <dgm:cxn modelId="{F780CD9D-C229-44BD-949D-717F0FB2651A}"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 Operações com conjuntos</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723A90B-BA46-498D-921B-777D1C00CB14}" type="presOf" srcId="{5C25F760-6E7D-4397-8CC9-960701F6FE08}" destId="{4931F37B-104A-4A59-90FE-C5DA76E085D6}"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CF449254-1DCF-4670-9962-422636CD7147}" type="presOf" srcId="{E8410AD7-19DE-4F08-BB13-EA41E12790CF}" destId="{EB347714-FF18-405B-AE05-B4F9A4050DCA}" srcOrd="0" destOrd="0" presId="urn:microsoft.com/office/officeart/2005/8/layout/vList2"/>
    <dgm:cxn modelId="{8CB83529-16D7-42C9-ADEE-119F11F43647}" type="presOf" srcId="{1BBA2A66-B48B-47F8-AC9A-FEDAC4AB3E0A}" destId="{3C0ED75A-A021-4542-B6B5-5DFD76A6914B}" srcOrd="0" destOrd="0" presId="urn:microsoft.com/office/officeart/2005/8/layout/vList2"/>
    <dgm:cxn modelId="{23D9D4BB-107B-4E4C-98D7-D65316473B23}" type="presParOf" srcId="{3C0ED75A-A021-4542-B6B5-5DFD76A6914B}" destId="{EB347714-FF18-405B-AE05-B4F9A4050DCA}" srcOrd="0" destOrd="0" presId="urn:microsoft.com/office/officeart/2005/8/layout/vList2"/>
    <dgm:cxn modelId="{E460B7FE-92F4-469E-92B5-10619D06328D}"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 Operações com conjuntos</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47751558-290E-40DE-80ED-D2025CA2BFE4}" type="presOf" srcId="{E8410AD7-19DE-4F08-BB13-EA41E12790CF}" destId="{EB347714-FF18-405B-AE05-B4F9A4050DCA}"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CA8E35AC-1405-4F1D-8018-B406FAC6741E}" type="presOf" srcId="{1BBA2A66-B48B-47F8-AC9A-FEDAC4AB3E0A}" destId="{3C0ED75A-A021-4542-B6B5-5DFD76A6914B}" srcOrd="0" destOrd="0" presId="urn:microsoft.com/office/officeart/2005/8/layout/vList2"/>
    <dgm:cxn modelId="{893FD3C5-BEA7-4DDB-96B4-6F9F01EC2EAE}" type="presOf" srcId="{5C25F760-6E7D-4397-8CC9-960701F6FE08}" destId="{4931F37B-104A-4A59-90FE-C5DA76E085D6}" srcOrd="0" destOrd="0" presId="urn:microsoft.com/office/officeart/2005/8/layout/vList2"/>
    <dgm:cxn modelId="{A0987113-EC24-46E2-85CC-B92F72685F19}" type="presParOf" srcId="{3C0ED75A-A021-4542-B6B5-5DFD76A6914B}" destId="{EB347714-FF18-405B-AE05-B4F9A4050DCA}" srcOrd="0" destOrd="0" presId="urn:microsoft.com/office/officeart/2005/8/layout/vList2"/>
    <dgm:cxn modelId="{F7105574-9491-4DE5-8B11-19C8AB448871}"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 Operações com conjuntos</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C9ACF499-7177-453E-866F-04FC9B1F2FE9}" type="presOf" srcId="{5C25F760-6E7D-4397-8CC9-960701F6FE08}" destId="{4931F37B-104A-4A59-90FE-C5DA76E085D6}"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61FA96AB-456D-40E6-A7FB-8AE786D0F340}" type="presOf" srcId="{E8410AD7-19DE-4F08-BB13-EA41E12790CF}" destId="{EB347714-FF18-405B-AE05-B4F9A4050DCA}" srcOrd="0" destOrd="0" presId="urn:microsoft.com/office/officeart/2005/8/layout/vList2"/>
    <dgm:cxn modelId="{C9C83EBE-5165-42CE-B89D-B82AE2DCC7A1}" type="presOf" srcId="{1BBA2A66-B48B-47F8-AC9A-FEDAC4AB3E0A}" destId="{3C0ED75A-A021-4542-B6B5-5DFD76A6914B}" srcOrd="0" destOrd="0" presId="urn:microsoft.com/office/officeart/2005/8/layout/vList2"/>
    <dgm:cxn modelId="{09D8AC3A-54DF-4100-B7F8-372ADAB9091A}" type="presParOf" srcId="{3C0ED75A-A021-4542-B6B5-5DFD76A6914B}" destId="{EB347714-FF18-405B-AE05-B4F9A4050DCA}" srcOrd="0" destOrd="0" presId="urn:microsoft.com/office/officeart/2005/8/layout/vList2"/>
    <dgm:cxn modelId="{ACEDA6C8-F7C6-4206-A8BF-F42312BAEA1F}"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 Operações com conjuntos</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0370E30F-02FF-4DCE-9450-BC9572D78985}" type="presOf" srcId="{E8410AD7-19DE-4F08-BB13-EA41E12790CF}" destId="{EB347714-FF18-405B-AE05-B4F9A4050DCA}" srcOrd="0" destOrd="0" presId="urn:microsoft.com/office/officeart/2005/8/layout/vList2"/>
    <dgm:cxn modelId="{967043B4-EABD-406E-B78B-1DB4ED178C6C}" type="presOf" srcId="{5C25F760-6E7D-4397-8CC9-960701F6FE08}" destId="{4931F37B-104A-4A59-90FE-C5DA76E085D6}" srcOrd="0" destOrd="0" presId="urn:microsoft.com/office/officeart/2005/8/layout/vList2"/>
    <dgm:cxn modelId="{0F369DDD-E87D-4F91-A799-DB331255F884}" type="presOf" srcId="{1BBA2A66-B48B-47F8-AC9A-FEDAC4AB3E0A}" destId="{3C0ED75A-A021-4542-B6B5-5DFD76A6914B}" srcOrd="0" destOrd="0" presId="urn:microsoft.com/office/officeart/2005/8/layout/vList2"/>
    <dgm:cxn modelId="{BDF1FFB6-9CE7-4AC1-BD8F-823AA21723C1}" type="presParOf" srcId="{3C0ED75A-A021-4542-B6B5-5DFD76A6914B}" destId="{EB347714-FF18-405B-AE05-B4F9A4050DCA}" srcOrd="0" destOrd="0" presId="urn:microsoft.com/office/officeart/2005/8/layout/vList2"/>
    <dgm:cxn modelId="{0B071BA4-610D-4F85-B48F-05517467C9CE}"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 Operações com conjuntos</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F8BBA4E5-E381-4D33-8162-251CD3B78FE4}" type="presOf" srcId="{E8410AD7-19DE-4F08-BB13-EA41E12790CF}" destId="{EB347714-FF18-405B-AE05-B4F9A4050DCA}" srcOrd="0" destOrd="0" presId="urn:microsoft.com/office/officeart/2005/8/layout/vList2"/>
    <dgm:cxn modelId="{CDDD046E-98CC-48DB-BE3D-AA6A7ED55518}" type="presOf" srcId="{5C25F760-6E7D-4397-8CC9-960701F6FE08}" destId="{4931F37B-104A-4A59-90FE-C5DA76E085D6}" srcOrd="0" destOrd="0" presId="urn:microsoft.com/office/officeart/2005/8/layout/vList2"/>
    <dgm:cxn modelId="{59AABF1F-AA94-4AEB-A262-94C4548977B6}" type="presOf" srcId="{1BBA2A66-B48B-47F8-AC9A-FEDAC4AB3E0A}" destId="{3C0ED75A-A021-4542-B6B5-5DFD76A6914B}" srcOrd="0" destOrd="0" presId="urn:microsoft.com/office/officeart/2005/8/layout/vList2"/>
    <dgm:cxn modelId="{2B082B9A-7150-4407-9466-22C9F949A23A}" type="presParOf" srcId="{3C0ED75A-A021-4542-B6B5-5DFD76A6914B}" destId="{EB347714-FF18-405B-AE05-B4F9A4050DCA}" srcOrd="0" destOrd="0" presId="urn:microsoft.com/office/officeart/2005/8/layout/vList2"/>
    <dgm:cxn modelId="{2D44791B-89A1-46FD-8AC8-93A75E6646E7}"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a:t>
          </a:r>
          <a:r>
            <a:rPr lang="pt-BR" smtClean="0"/>
            <a:t>– Relações de igualdade e de inclusão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247BB85B-912C-4A8E-8B31-8A89E2921781}" type="presOf" srcId="{1BBA2A66-B48B-47F8-AC9A-FEDAC4AB3E0A}" destId="{3C0ED75A-A021-4542-B6B5-5DFD76A6914B}" srcOrd="0" destOrd="0" presId="urn:microsoft.com/office/officeart/2005/8/layout/vList2"/>
    <dgm:cxn modelId="{C066F164-25F6-4103-9593-AC33579F96FE}" type="presOf" srcId="{E8410AD7-19DE-4F08-BB13-EA41E12790CF}" destId="{EB347714-FF18-405B-AE05-B4F9A4050DCA}" srcOrd="0" destOrd="0" presId="urn:microsoft.com/office/officeart/2005/8/layout/vList2"/>
    <dgm:cxn modelId="{863554DD-4BBF-425D-84EC-49FC277ED60C}" type="presOf" srcId="{5C25F760-6E7D-4397-8CC9-960701F6FE08}" destId="{4931F37B-104A-4A59-90FE-C5DA76E085D6}" srcOrd="0" destOrd="0" presId="urn:microsoft.com/office/officeart/2005/8/layout/vList2"/>
    <dgm:cxn modelId="{3C7DB82F-483F-4C40-9512-82A7461D4630}" type="presParOf" srcId="{3C0ED75A-A021-4542-B6B5-5DFD76A6914B}" destId="{EB347714-FF18-405B-AE05-B4F9A4050DCA}" srcOrd="0" destOrd="0" presId="urn:microsoft.com/office/officeart/2005/8/layout/vList2"/>
    <dgm:cxn modelId="{6D91DDC2-66E1-4331-BCB1-20BE6D5C52BC}"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Definição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9318DD84-378A-4D7A-AA97-B785A607B9AB}" type="presOf" srcId="{5C25F760-6E7D-4397-8CC9-960701F6FE08}" destId="{4931F37B-104A-4A59-90FE-C5DA76E085D6}" srcOrd="0" destOrd="0" presId="urn:microsoft.com/office/officeart/2005/8/layout/vList2"/>
    <dgm:cxn modelId="{ED6CEF4B-E3AC-4507-B2F3-A4EFE65C90B6}" type="presOf" srcId="{E8410AD7-19DE-4F08-BB13-EA41E12790CF}" destId="{EB347714-FF18-405B-AE05-B4F9A4050DCA}"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12CA3315-4EA1-4C7B-B8A7-39191B4D2CC4}" type="presOf" srcId="{1BBA2A66-B48B-47F8-AC9A-FEDAC4AB3E0A}" destId="{3C0ED75A-A021-4542-B6B5-5DFD76A6914B}" srcOrd="0" destOrd="0" presId="urn:microsoft.com/office/officeart/2005/8/layout/vList2"/>
    <dgm:cxn modelId="{0A44B7CF-9AD7-4F73-88A2-3E18CCB93DA5}" type="presParOf" srcId="{3C0ED75A-A021-4542-B6B5-5DFD76A6914B}" destId="{EB347714-FF18-405B-AE05-B4F9A4050DCA}" srcOrd="0" destOrd="0" presId="urn:microsoft.com/office/officeart/2005/8/layout/vList2"/>
    <dgm:cxn modelId="{183C3AFC-02BB-4F71-8D15-7F0958E82731}"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a:t>
          </a:r>
          <a:r>
            <a:rPr lang="pt-BR" smtClean="0"/>
            <a:t>– Relações de igualdade e de inclusão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2E6F8368-C80C-44A7-A625-DE7EFA585994}" type="presOf" srcId="{5C25F760-6E7D-4397-8CC9-960701F6FE08}" destId="{4931F37B-104A-4A59-90FE-C5DA76E085D6}" srcOrd="0" destOrd="0" presId="urn:microsoft.com/office/officeart/2005/8/layout/vList2"/>
    <dgm:cxn modelId="{642537A7-9DF5-4807-8FBA-A00A7C31DEC6}" type="presOf" srcId="{E8410AD7-19DE-4F08-BB13-EA41E12790CF}" destId="{EB347714-FF18-405B-AE05-B4F9A4050DCA}" srcOrd="0" destOrd="0" presId="urn:microsoft.com/office/officeart/2005/8/layout/vList2"/>
    <dgm:cxn modelId="{B6CD2255-0882-435D-9B7E-75E57541E41A}" type="presOf" srcId="{1BBA2A66-B48B-47F8-AC9A-FEDAC4AB3E0A}" destId="{3C0ED75A-A021-4542-B6B5-5DFD76A6914B}"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301ADA08-EED8-4BF9-B6EB-068F78919F50}" type="presParOf" srcId="{3C0ED75A-A021-4542-B6B5-5DFD76A6914B}" destId="{EB347714-FF18-405B-AE05-B4F9A4050DCA}" srcOrd="0" destOrd="0" presId="urn:microsoft.com/office/officeart/2005/8/layout/vList2"/>
    <dgm:cxn modelId="{3D0C624F-4CE1-4EB2-A8F6-D3495B6CAAB3}"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a:t>
          </a:r>
          <a:r>
            <a:rPr lang="pt-BR" smtClean="0"/>
            <a:t>– Relações de igualdade e de inclusão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822EB8FD-4634-4D63-B14A-B657FE97FAD8}" type="presOf" srcId="{5C25F760-6E7D-4397-8CC9-960701F6FE08}" destId="{4931F37B-104A-4A59-90FE-C5DA76E085D6}"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DCCEDCCF-32D4-4555-9415-7D6F28193A50}" type="presOf" srcId="{E8410AD7-19DE-4F08-BB13-EA41E12790CF}" destId="{EB347714-FF18-405B-AE05-B4F9A4050DCA}" srcOrd="0" destOrd="0" presId="urn:microsoft.com/office/officeart/2005/8/layout/vList2"/>
    <dgm:cxn modelId="{01DF293C-5798-4D90-B5BD-606410B38C64}" type="presOf" srcId="{1BBA2A66-B48B-47F8-AC9A-FEDAC4AB3E0A}" destId="{3C0ED75A-A021-4542-B6B5-5DFD76A6914B}" srcOrd="0" destOrd="0" presId="urn:microsoft.com/office/officeart/2005/8/layout/vList2"/>
    <dgm:cxn modelId="{9B3C38D8-2EF9-43A0-AD19-69B720ABA284}" type="presParOf" srcId="{3C0ED75A-A021-4542-B6B5-5DFD76A6914B}" destId="{EB347714-FF18-405B-AE05-B4F9A4050DCA}" srcOrd="0" destOrd="0" presId="urn:microsoft.com/office/officeart/2005/8/layout/vList2"/>
    <dgm:cxn modelId="{6F49BBFE-A97F-4AD6-B673-06F90E34C7E7}"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a:t>
          </a:r>
          <a:r>
            <a:rPr lang="pt-BR" smtClean="0"/>
            <a:t>– Relações de igualdade e de inclusão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1A06A6CA-0BE6-4FA3-9FD4-78867C029682}" type="presOf" srcId="{E8410AD7-19DE-4F08-BB13-EA41E12790CF}" destId="{EB347714-FF18-405B-AE05-B4F9A4050DCA}"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EE7BBCFB-216B-4A50-8CF9-23CB030EC9B3}" type="presOf" srcId="{1BBA2A66-B48B-47F8-AC9A-FEDAC4AB3E0A}" destId="{3C0ED75A-A021-4542-B6B5-5DFD76A6914B}" srcOrd="0" destOrd="0" presId="urn:microsoft.com/office/officeart/2005/8/layout/vList2"/>
    <dgm:cxn modelId="{6CA709B1-54DD-48A0-9A2A-FD7EB6647024}" type="presOf" srcId="{5C25F760-6E7D-4397-8CC9-960701F6FE08}" destId="{4931F37B-104A-4A59-90FE-C5DA76E085D6}" srcOrd="0" destOrd="0" presId="urn:microsoft.com/office/officeart/2005/8/layout/vList2"/>
    <dgm:cxn modelId="{D1891868-279C-467F-8F47-4A0434C62F4F}" type="presParOf" srcId="{3C0ED75A-A021-4542-B6B5-5DFD76A6914B}" destId="{EB347714-FF18-405B-AE05-B4F9A4050DCA}" srcOrd="0" destOrd="0" presId="urn:microsoft.com/office/officeart/2005/8/layout/vList2"/>
    <dgm:cxn modelId="{576F6624-EF8E-4D35-8A38-537F8A509CC1}"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a:t>
          </a:r>
          <a:r>
            <a:rPr lang="pt-BR" smtClean="0"/>
            <a:t>– Relações de igualdade e de inclusão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20D308C9-D560-4456-92AC-E97D782404C1}" type="presOf" srcId="{1BBA2A66-B48B-47F8-AC9A-FEDAC4AB3E0A}" destId="{3C0ED75A-A021-4542-B6B5-5DFD76A6914B}"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83560F0B-18F1-451B-904A-343F197FAE89}" type="presOf" srcId="{E8410AD7-19DE-4F08-BB13-EA41E12790CF}" destId="{EB347714-FF18-405B-AE05-B4F9A4050DCA}" srcOrd="0" destOrd="0" presId="urn:microsoft.com/office/officeart/2005/8/layout/vList2"/>
    <dgm:cxn modelId="{78FF96AF-B18E-4287-AEDC-E469C56BAA31}" type="presOf" srcId="{5C25F760-6E7D-4397-8CC9-960701F6FE08}" destId="{4931F37B-104A-4A59-90FE-C5DA76E085D6}" srcOrd="0" destOrd="0" presId="urn:microsoft.com/office/officeart/2005/8/layout/vList2"/>
    <dgm:cxn modelId="{8B977757-569B-431B-BE02-8352E8621E43}" type="presParOf" srcId="{3C0ED75A-A021-4542-B6B5-5DFD76A6914B}" destId="{EB347714-FF18-405B-AE05-B4F9A4050DCA}" srcOrd="0" destOrd="0" presId="urn:microsoft.com/office/officeart/2005/8/layout/vList2"/>
    <dgm:cxn modelId="{5924597E-D735-4BFD-B343-3728549D7B8C}"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a:t>
          </a:r>
          <a:r>
            <a:rPr lang="pt-BR" smtClean="0"/>
            <a:t>– Relações de igualdade e de inclusão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EA225DBB-BD8C-4921-AC12-3A047C060B76}" type="presOf" srcId="{5C25F760-6E7D-4397-8CC9-960701F6FE08}" destId="{4931F37B-104A-4A59-90FE-C5DA76E085D6}" srcOrd="0" destOrd="0" presId="urn:microsoft.com/office/officeart/2005/8/layout/vList2"/>
    <dgm:cxn modelId="{339021E5-E660-4084-9945-E2F25F46729A}" type="presOf" srcId="{E8410AD7-19DE-4F08-BB13-EA41E12790CF}" destId="{EB347714-FF18-405B-AE05-B4F9A4050DCA}" srcOrd="0" destOrd="0" presId="urn:microsoft.com/office/officeart/2005/8/layout/vList2"/>
    <dgm:cxn modelId="{7A9C3EF3-76DF-4670-AFE2-8601825F0CCC}" type="presOf" srcId="{1BBA2A66-B48B-47F8-AC9A-FEDAC4AB3E0A}" destId="{3C0ED75A-A021-4542-B6B5-5DFD76A6914B}"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95124B61-39CD-4898-90D0-30627CD5F819}" type="presParOf" srcId="{3C0ED75A-A021-4542-B6B5-5DFD76A6914B}" destId="{EB347714-FF18-405B-AE05-B4F9A4050DCA}" srcOrd="0" destOrd="0" presId="urn:microsoft.com/office/officeart/2005/8/layout/vList2"/>
    <dgm:cxn modelId="{09F895F7-D107-4078-8858-32D5EDD3FF82}"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a:t>
          </a:r>
          <a:r>
            <a:rPr lang="pt-BR" smtClean="0"/>
            <a:t>– Relações de igualdade e de inclusão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3EDE3495-BB37-4A9D-9965-66C5B31FA26A}" type="presOf" srcId="{5C25F760-6E7D-4397-8CC9-960701F6FE08}" destId="{4931F37B-104A-4A59-90FE-C5DA76E085D6}" srcOrd="0" destOrd="0" presId="urn:microsoft.com/office/officeart/2005/8/layout/vList2"/>
    <dgm:cxn modelId="{44C6C35F-144D-41BC-AFD3-A9B1C6786351}" type="presOf" srcId="{E8410AD7-19DE-4F08-BB13-EA41E12790CF}" destId="{EB347714-FF18-405B-AE05-B4F9A4050DCA}" srcOrd="0" destOrd="0" presId="urn:microsoft.com/office/officeart/2005/8/layout/vList2"/>
    <dgm:cxn modelId="{16EBC3A8-2C8F-44F9-8DD8-A32A996E525A}" type="presOf" srcId="{1BBA2A66-B48B-47F8-AC9A-FEDAC4AB3E0A}" destId="{3C0ED75A-A021-4542-B6B5-5DFD76A6914B}" srcOrd="0" destOrd="0" presId="urn:microsoft.com/office/officeart/2005/8/layout/vList2"/>
    <dgm:cxn modelId="{1A788ED6-F11C-4129-AE14-1BCDE084658D}" type="presParOf" srcId="{3C0ED75A-A021-4542-B6B5-5DFD76A6914B}" destId="{EB347714-FF18-405B-AE05-B4F9A4050DCA}" srcOrd="0" destOrd="0" presId="urn:microsoft.com/office/officeart/2005/8/layout/vList2"/>
    <dgm:cxn modelId="{4614BF27-9EE4-4E18-8E05-01D99C3ADE8F}"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Definição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4DAD34D8-86B0-4BDB-B982-B4C42AE9FA6B}" type="presOf" srcId="{E8410AD7-19DE-4F08-BB13-EA41E12790CF}" destId="{EB347714-FF18-405B-AE05-B4F9A4050DCA}" srcOrd="0" destOrd="0" presId="urn:microsoft.com/office/officeart/2005/8/layout/vList2"/>
    <dgm:cxn modelId="{FBF838C0-D876-4D8B-B7DB-D7EB66822302}" type="presOf" srcId="{1BBA2A66-B48B-47F8-AC9A-FEDAC4AB3E0A}" destId="{3C0ED75A-A021-4542-B6B5-5DFD76A6914B}"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542B42FF-3A50-4A71-BEE3-6D264C01064F}" type="presOf" srcId="{5C25F760-6E7D-4397-8CC9-960701F6FE08}" destId="{4931F37B-104A-4A59-90FE-C5DA76E085D6}" srcOrd="0" destOrd="0" presId="urn:microsoft.com/office/officeart/2005/8/layout/vList2"/>
    <dgm:cxn modelId="{94AC32E2-BE35-47C7-8427-611D692F63FD}" type="presParOf" srcId="{3C0ED75A-A021-4542-B6B5-5DFD76A6914B}" destId="{EB347714-FF18-405B-AE05-B4F9A4050DCA}" srcOrd="0" destOrd="0" presId="urn:microsoft.com/office/officeart/2005/8/layout/vList2"/>
    <dgm:cxn modelId="{BDD6BE82-C34C-4A66-812A-F656E2EA646B}"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Teoria dos conjuntos</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59766BFB-9C33-421E-8BA9-487822899162}" type="presOf" srcId="{5C25F760-6E7D-4397-8CC9-960701F6FE08}" destId="{4931F37B-104A-4A59-90FE-C5DA76E085D6}" srcOrd="0" destOrd="0" presId="urn:microsoft.com/office/officeart/2005/8/layout/vList2"/>
    <dgm:cxn modelId="{746F185F-110E-42DC-BA46-06108489320F}" type="presOf" srcId="{E8410AD7-19DE-4F08-BB13-EA41E12790CF}" destId="{EB347714-FF18-405B-AE05-B4F9A4050DCA}" srcOrd="0" destOrd="0" presId="urn:microsoft.com/office/officeart/2005/8/layout/vList2"/>
    <dgm:cxn modelId="{FBE8D04B-E3D8-4881-9C95-0C27279B2EEE}" type="presOf" srcId="{1BBA2A66-B48B-47F8-AC9A-FEDAC4AB3E0A}" destId="{3C0ED75A-A021-4542-B6B5-5DFD76A6914B}" srcOrd="0" destOrd="0" presId="urn:microsoft.com/office/officeart/2005/8/layout/vList2"/>
    <dgm:cxn modelId="{7392294E-DD56-4089-9423-E7C0DA28CF1F}" type="presParOf" srcId="{3C0ED75A-A021-4542-B6B5-5DFD76A6914B}" destId="{EB347714-FF18-405B-AE05-B4F9A4050DCA}" srcOrd="0" destOrd="0" presId="urn:microsoft.com/office/officeart/2005/8/layout/vList2"/>
    <dgm:cxn modelId="{BCD0502D-C915-49D4-B3AF-B42707969AAB}"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Teoria dos conjuntos</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DE77265F-B0DF-4931-9AF2-51B751603621}" type="presOf" srcId="{E8410AD7-19DE-4F08-BB13-EA41E12790CF}" destId="{EB347714-FF18-405B-AE05-B4F9A4050DCA}"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4F8CBFFE-A762-4B93-ADBA-C36422817AA8}" type="presOf" srcId="{1BBA2A66-B48B-47F8-AC9A-FEDAC4AB3E0A}" destId="{3C0ED75A-A021-4542-B6B5-5DFD76A6914B}" srcOrd="0" destOrd="0" presId="urn:microsoft.com/office/officeart/2005/8/layout/vList2"/>
    <dgm:cxn modelId="{ECEDE5A5-05B5-411B-BDB2-D0F1B0AF82CC}" type="presOf" srcId="{5C25F760-6E7D-4397-8CC9-960701F6FE08}" destId="{4931F37B-104A-4A59-90FE-C5DA76E085D6}" srcOrd="0" destOrd="0" presId="urn:microsoft.com/office/officeart/2005/8/layout/vList2"/>
    <dgm:cxn modelId="{45953DE5-8195-4882-B389-221C5702BF67}" type="presParOf" srcId="{3C0ED75A-A021-4542-B6B5-5DFD76A6914B}" destId="{EB347714-FF18-405B-AE05-B4F9A4050DCA}" srcOrd="0" destOrd="0" presId="urn:microsoft.com/office/officeart/2005/8/layout/vList2"/>
    <dgm:cxn modelId="{508B00AE-103A-4523-A30F-9BFCE44AF4E2}"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347714-FF18-405B-AE05-B4F9A4050DCA}">
      <dsp:nvSpPr>
        <dsp:cNvPr id="0" name=""/>
        <dsp:cNvSpPr/>
      </dsp:nvSpPr>
      <dsp:spPr>
        <a:xfrm>
          <a:off x="0" y="66952"/>
          <a:ext cx="4372271" cy="3837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pt-BR" sz="1600" kern="1200" dirty="0" smtClean="0"/>
            <a:t>Conjuntos</a:t>
          </a:r>
          <a:endParaRPr lang="pt-BR" sz="1600" kern="1200" dirty="0"/>
        </a:p>
      </dsp:txBody>
      <dsp:txXfrm>
        <a:off x="18734" y="85686"/>
        <a:ext cx="4334803" cy="346292"/>
      </dsp:txXfrm>
    </dsp:sp>
    <dsp:sp modelId="{4931F37B-104A-4A59-90FE-C5DA76E085D6}">
      <dsp:nvSpPr>
        <dsp:cNvPr id="0" name=""/>
        <dsp:cNvSpPr/>
      </dsp:nvSpPr>
      <dsp:spPr>
        <a:xfrm>
          <a:off x="0" y="450713"/>
          <a:ext cx="4372271"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820"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pt-BR" sz="1200" kern="1200" dirty="0" smtClean="0"/>
            <a:t>Álgebra dos Conjuntos </a:t>
          </a:r>
          <a:r>
            <a:rPr lang="pt-BR" sz="1200" kern="1200" smtClean="0"/>
            <a:t>– Relações de igualdade e de inclusão</a:t>
          </a:r>
          <a:endParaRPr lang="pt-BR" sz="1200" kern="1200" dirty="0"/>
        </a:p>
      </dsp:txBody>
      <dsp:txXfrm>
        <a:off x="0" y="450713"/>
        <a:ext cx="4372271" cy="264960"/>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347714-FF18-405B-AE05-B4F9A4050DCA}">
      <dsp:nvSpPr>
        <dsp:cNvPr id="0" name=""/>
        <dsp:cNvSpPr/>
      </dsp:nvSpPr>
      <dsp:spPr>
        <a:xfrm>
          <a:off x="0" y="66952"/>
          <a:ext cx="4372271" cy="3837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pt-BR" sz="1600" kern="1200" dirty="0" smtClean="0"/>
            <a:t>Conjuntos</a:t>
          </a:r>
          <a:endParaRPr lang="pt-BR" sz="1600" kern="1200" dirty="0"/>
        </a:p>
      </dsp:txBody>
      <dsp:txXfrm>
        <a:off x="18734" y="85686"/>
        <a:ext cx="4334803" cy="346292"/>
      </dsp:txXfrm>
    </dsp:sp>
    <dsp:sp modelId="{4931F37B-104A-4A59-90FE-C5DA76E085D6}">
      <dsp:nvSpPr>
        <dsp:cNvPr id="0" name=""/>
        <dsp:cNvSpPr/>
      </dsp:nvSpPr>
      <dsp:spPr>
        <a:xfrm>
          <a:off x="0" y="450713"/>
          <a:ext cx="4372271"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820"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pt-BR" sz="1200" kern="1200" dirty="0" smtClean="0"/>
            <a:t>Álgebra dos Conjuntos </a:t>
          </a:r>
          <a:r>
            <a:rPr lang="pt-BR" sz="1200" kern="1200" smtClean="0"/>
            <a:t>– Relações de igualdade e de inclusão</a:t>
          </a:r>
          <a:endParaRPr lang="pt-BR" sz="1200" kern="1200" dirty="0"/>
        </a:p>
      </dsp:txBody>
      <dsp:txXfrm>
        <a:off x="0" y="450713"/>
        <a:ext cx="4372271" cy="264960"/>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347714-FF18-405B-AE05-B4F9A4050DCA}">
      <dsp:nvSpPr>
        <dsp:cNvPr id="0" name=""/>
        <dsp:cNvSpPr/>
      </dsp:nvSpPr>
      <dsp:spPr>
        <a:xfrm>
          <a:off x="0" y="66952"/>
          <a:ext cx="4372271" cy="3837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pt-BR" sz="1600" kern="1200" dirty="0" smtClean="0"/>
            <a:t>Conjuntos</a:t>
          </a:r>
          <a:endParaRPr lang="pt-BR" sz="1600" kern="1200" dirty="0"/>
        </a:p>
      </dsp:txBody>
      <dsp:txXfrm>
        <a:off x="18734" y="85686"/>
        <a:ext cx="4334803" cy="346292"/>
      </dsp:txXfrm>
    </dsp:sp>
    <dsp:sp modelId="{4931F37B-104A-4A59-90FE-C5DA76E085D6}">
      <dsp:nvSpPr>
        <dsp:cNvPr id="0" name=""/>
        <dsp:cNvSpPr/>
      </dsp:nvSpPr>
      <dsp:spPr>
        <a:xfrm>
          <a:off x="0" y="450713"/>
          <a:ext cx="4372271"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820"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pt-BR" sz="1200" kern="1200" dirty="0" smtClean="0"/>
            <a:t>Álgebra dos Conjuntos </a:t>
          </a:r>
          <a:r>
            <a:rPr lang="pt-BR" sz="1200" kern="1200" smtClean="0"/>
            <a:t>– Relações de igualdade e de inclusão</a:t>
          </a:r>
          <a:endParaRPr lang="pt-BR" sz="1200" kern="1200" dirty="0"/>
        </a:p>
      </dsp:txBody>
      <dsp:txXfrm>
        <a:off x="0" y="450713"/>
        <a:ext cx="4372271" cy="264960"/>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347714-FF18-405B-AE05-B4F9A4050DCA}">
      <dsp:nvSpPr>
        <dsp:cNvPr id="0" name=""/>
        <dsp:cNvSpPr/>
      </dsp:nvSpPr>
      <dsp:spPr>
        <a:xfrm>
          <a:off x="0" y="66952"/>
          <a:ext cx="4372271" cy="3837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pt-BR" sz="1600" kern="1200" dirty="0" smtClean="0"/>
            <a:t>Conjuntos</a:t>
          </a:r>
          <a:endParaRPr lang="pt-BR" sz="1600" kern="1200" dirty="0"/>
        </a:p>
      </dsp:txBody>
      <dsp:txXfrm>
        <a:off x="18734" y="85686"/>
        <a:ext cx="4334803" cy="346292"/>
      </dsp:txXfrm>
    </dsp:sp>
    <dsp:sp modelId="{4931F37B-104A-4A59-90FE-C5DA76E085D6}">
      <dsp:nvSpPr>
        <dsp:cNvPr id="0" name=""/>
        <dsp:cNvSpPr/>
      </dsp:nvSpPr>
      <dsp:spPr>
        <a:xfrm>
          <a:off x="0" y="450713"/>
          <a:ext cx="4372271"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820"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pt-BR" sz="1200" kern="1200" dirty="0" smtClean="0"/>
            <a:t>Álgebra dos Conjuntos </a:t>
          </a:r>
          <a:r>
            <a:rPr lang="pt-BR" sz="1200" kern="1200" smtClean="0"/>
            <a:t>– Relações de igualdade e de inclusão</a:t>
          </a:r>
          <a:endParaRPr lang="pt-BR" sz="1200" kern="1200" dirty="0"/>
        </a:p>
      </dsp:txBody>
      <dsp:txXfrm>
        <a:off x="0" y="450713"/>
        <a:ext cx="4372271" cy="2649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347714-FF18-405B-AE05-B4F9A4050DCA}">
      <dsp:nvSpPr>
        <dsp:cNvPr id="0" name=""/>
        <dsp:cNvSpPr/>
      </dsp:nvSpPr>
      <dsp:spPr>
        <a:xfrm>
          <a:off x="0" y="66952"/>
          <a:ext cx="4372271" cy="3837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pt-BR" sz="1600" kern="1200" dirty="0" smtClean="0"/>
            <a:t>Conjuntos</a:t>
          </a:r>
          <a:endParaRPr lang="pt-BR" sz="1600" kern="1200" dirty="0"/>
        </a:p>
      </dsp:txBody>
      <dsp:txXfrm>
        <a:off x="18734" y="85686"/>
        <a:ext cx="4334803" cy="346292"/>
      </dsp:txXfrm>
    </dsp:sp>
    <dsp:sp modelId="{4931F37B-104A-4A59-90FE-C5DA76E085D6}">
      <dsp:nvSpPr>
        <dsp:cNvPr id="0" name=""/>
        <dsp:cNvSpPr/>
      </dsp:nvSpPr>
      <dsp:spPr>
        <a:xfrm>
          <a:off x="0" y="450713"/>
          <a:ext cx="4372271"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820"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pt-BR" sz="1200" kern="1200" dirty="0" smtClean="0"/>
            <a:t>Álgebra dos Conjuntos </a:t>
          </a:r>
          <a:r>
            <a:rPr lang="pt-BR" sz="1200" kern="1200" smtClean="0"/>
            <a:t>– Relações de igualdade e de inclusão</a:t>
          </a:r>
          <a:endParaRPr lang="pt-BR" sz="1200" kern="1200" dirty="0"/>
        </a:p>
      </dsp:txBody>
      <dsp:txXfrm>
        <a:off x="0" y="450713"/>
        <a:ext cx="4372271" cy="264960"/>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347714-FF18-405B-AE05-B4F9A4050DCA}">
      <dsp:nvSpPr>
        <dsp:cNvPr id="0" name=""/>
        <dsp:cNvSpPr/>
      </dsp:nvSpPr>
      <dsp:spPr>
        <a:xfrm>
          <a:off x="0" y="66952"/>
          <a:ext cx="4372271" cy="3837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pt-BR" sz="1600" kern="1200" dirty="0" smtClean="0"/>
            <a:t>Conjuntos</a:t>
          </a:r>
          <a:endParaRPr lang="pt-BR" sz="1600" kern="1200" dirty="0"/>
        </a:p>
      </dsp:txBody>
      <dsp:txXfrm>
        <a:off x="18734" y="85686"/>
        <a:ext cx="4334803" cy="346292"/>
      </dsp:txXfrm>
    </dsp:sp>
    <dsp:sp modelId="{4931F37B-104A-4A59-90FE-C5DA76E085D6}">
      <dsp:nvSpPr>
        <dsp:cNvPr id="0" name=""/>
        <dsp:cNvSpPr/>
      </dsp:nvSpPr>
      <dsp:spPr>
        <a:xfrm>
          <a:off x="0" y="450713"/>
          <a:ext cx="4372271"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820"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pt-BR" sz="1200" kern="1200" dirty="0" smtClean="0"/>
            <a:t>Álgebra dos Conjuntos </a:t>
          </a:r>
          <a:r>
            <a:rPr lang="pt-BR" sz="1200" kern="1200" smtClean="0"/>
            <a:t>– Relações de igualdade e de inclusão</a:t>
          </a:r>
          <a:endParaRPr lang="pt-BR" sz="1200" kern="1200" dirty="0"/>
        </a:p>
      </dsp:txBody>
      <dsp:txXfrm>
        <a:off x="0" y="450713"/>
        <a:ext cx="4372271" cy="264960"/>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347714-FF18-405B-AE05-B4F9A4050DCA}">
      <dsp:nvSpPr>
        <dsp:cNvPr id="0" name=""/>
        <dsp:cNvSpPr/>
      </dsp:nvSpPr>
      <dsp:spPr>
        <a:xfrm>
          <a:off x="0" y="66952"/>
          <a:ext cx="4372271" cy="3837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pt-BR" sz="1600" kern="1200" dirty="0" smtClean="0"/>
            <a:t>Conjuntos</a:t>
          </a:r>
          <a:endParaRPr lang="pt-BR" sz="1600" kern="1200" dirty="0"/>
        </a:p>
      </dsp:txBody>
      <dsp:txXfrm>
        <a:off x="18734" y="85686"/>
        <a:ext cx="4334803" cy="346292"/>
      </dsp:txXfrm>
    </dsp:sp>
    <dsp:sp modelId="{4931F37B-104A-4A59-90FE-C5DA76E085D6}">
      <dsp:nvSpPr>
        <dsp:cNvPr id="0" name=""/>
        <dsp:cNvSpPr/>
      </dsp:nvSpPr>
      <dsp:spPr>
        <a:xfrm>
          <a:off x="0" y="450713"/>
          <a:ext cx="4372271"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820"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pt-BR" sz="1200" kern="1200" dirty="0" smtClean="0"/>
            <a:t>Álgebra dos Conjuntos </a:t>
          </a:r>
          <a:r>
            <a:rPr lang="pt-BR" sz="1200" kern="1200" smtClean="0"/>
            <a:t>– Relações de igualdade e de inclusão</a:t>
          </a:r>
          <a:endParaRPr lang="pt-BR" sz="1200" kern="1200" dirty="0"/>
        </a:p>
      </dsp:txBody>
      <dsp:txXfrm>
        <a:off x="0" y="450713"/>
        <a:ext cx="4372271" cy="264960"/>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347714-FF18-405B-AE05-B4F9A4050DCA}">
      <dsp:nvSpPr>
        <dsp:cNvPr id="0" name=""/>
        <dsp:cNvSpPr/>
      </dsp:nvSpPr>
      <dsp:spPr>
        <a:xfrm>
          <a:off x="0" y="66952"/>
          <a:ext cx="4372271" cy="3837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pt-BR" sz="1600" kern="1200" dirty="0" smtClean="0"/>
            <a:t>Conjuntos</a:t>
          </a:r>
          <a:endParaRPr lang="pt-BR" sz="1600" kern="1200" dirty="0"/>
        </a:p>
      </dsp:txBody>
      <dsp:txXfrm>
        <a:off x="18734" y="85686"/>
        <a:ext cx="4334803" cy="346292"/>
      </dsp:txXfrm>
    </dsp:sp>
    <dsp:sp modelId="{4931F37B-104A-4A59-90FE-C5DA76E085D6}">
      <dsp:nvSpPr>
        <dsp:cNvPr id="0" name=""/>
        <dsp:cNvSpPr/>
      </dsp:nvSpPr>
      <dsp:spPr>
        <a:xfrm>
          <a:off x="0" y="450713"/>
          <a:ext cx="4372271"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820"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pt-BR" sz="1200" kern="1200" dirty="0" smtClean="0"/>
            <a:t>Álgebra dos Conjuntos </a:t>
          </a:r>
          <a:r>
            <a:rPr lang="pt-BR" sz="1200" kern="1200" smtClean="0"/>
            <a:t>– Relações de igualdade e de inclusão</a:t>
          </a:r>
          <a:endParaRPr lang="pt-BR" sz="1200" kern="1200" dirty="0"/>
        </a:p>
      </dsp:txBody>
      <dsp:txXfrm>
        <a:off x="0" y="450713"/>
        <a:ext cx="4372271" cy="264960"/>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347714-FF18-405B-AE05-B4F9A4050DCA}">
      <dsp:nvSpPr>
        <dsp:cNvPr id="0" name=""/>
        <dsp:cNvSpPr/>
      </dsp:nvSpPr>
      <dsp:spPr>
        <a:xfrm>
          <a:off x="0" y="6135"/>
          <a:ext cx="4372271" cy="45571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pt-BR" sz="1900" kern="1200" dirty="0" smtClean="0"/>
            <a:t>Conjuntos</a:t>
          </a:r>
          <a:endParaRPr lang="pt-BR" sz="1900" kern="1200" dirty="0"/>
        </a:p>
      </dsp:txBody>
      <dsp:txXfrm>
        <a:off x="22246" y="28381"/>
        <a:ext cx="4327779" cy="411223"/>
      </dsp:txXfrm>
    </dsp:sp>
    <dsp:sp modelId="{4931F37B-104A-4A59-90FE-C5DA76E085D6}">
      <dsp:nvSpPr>
        <dsp:cNvPr id="0" name=""/>
        <dsp:cNvSpPr/>
      </dsp:nvSpPr>
      <dsp:spPr>
        <a:xfrm>
          <a:off x="0" y="461850"/>
          <a:ext cx="4372271"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820"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pt-BR" sz="1500" kern="1200" dirty="0" smtClean="0"/>
            <a:t>Álgebra dos Conjuntos – Operações com conjuntos</a:t>
          </a:r>
          <a:endParaRPr lang="pt-BR" sz="1500" kern="1200" dirty="0"/>
        </a:p>
      </dsp:txBody>
      <dsp:txXfrm>
        <a:off x="0" y="461850"/>
        <a:ext cx="4372271" cy="314640"/>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347714-FF18-405B-AE05-B4F9A4050DCA}">
      <dsp:nvSpPr>
        <dsp:cNvPr id="0" name=""/>
        <dsp:cNvSpPr/>
      </dsp:nvSpPr>
      <dsp:spPr>
        <a:xfrm>
          <a:off x="0" y="6135"/>
          <a:ext cx="4372271" cy="45571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pt-BR" sz="1900" kern="1200" dirty="0" smtClean="0"/>
            <a:t>Conjuntos</a:t>
          </a:r>
          <a:endParaRPr lang="pt-BR" sz="1900" kern="1200" dirty="0"/>
        </a:p>
      </dsp:txBody>
      <dsp:txXfrm>
        <a:off x="22246" y="28381"/>
        <a:ext cx="4327779" cy="411223"/>
      </dsp:txXfrm>
    </dsp:sp>
    <dsp:sp modelId="{4931F37B-104A-4A59-90FE-C5DA76E085D6}">
      <dsp:nvSpPr>
        <dsp:cNvPr id="0" name=""/>
        <dsp:cNvSpPr/>
      </dsp:nvSpPr>
      <dsp:spPr>
        <a:xfrm>
          <a:off x="0" y="461850"/>
          <a:ext cx="4372271"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820"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pt-BR" sz="1500" kern="1200" dirty="0" smtClean="0"/>
            <a:t>Álgebra dos Conjuntos – Operações com conjuntos</a:t>
          </a:r>
          <a:endParaRPr lang="pt-BR" sz="1500" kern="1200" dirty="0"/>
        </a:p>
      </dsp:txBody>
      <dsp:txXfrm>
        <a:off x="0" y="461850"/>
        <a:ext cx="4372271" cy="314640"/>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347714-FF18-405B-AE05-B4F9A4050DCA}">
      <dsp:nvSpPr>
        <dsp:cNvPr id="0" name=""/>
        <dsp:cNvSpPr/>
      </dsp:nvSpPr>
      <dsp:spPr>
        <a:xfrm>
          <a:off x="0" y="6135"/>
          <a:ext cx="4372271" cy="45571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pt-BR" sz="1900" kern="1200" dirty="0" smtClean="0"/>
            <a:t>Conjuntos</a:t>
          </a:r>
          <a:endParaRPr lang="pt-BR" sz="1900" kern="1200" dirty="0"/>
        </a:p>
      </dsp:txBody>
      <dsp:txXfrm>
        <a:off x="22246" y="28381"/>
        <a:ext cx="4327779" cy="411223"/>
      </dsp:txXfrm>
    </dsp:sp>
    <dsp:sp modelId="{4931F37B-104A-4A59-90FE-C5DA76E085D6}">
      <dsp:nvSpPr>
        <dsp:cNvPr id="0" name=""/>
        <dsp:cNvSpPr/>
      </dsp:nvSpPr>
      <dsp:spPr>
        <a:xfrm>
          <a:off x="0" y="461850"/>
          <a:ext cx="4372271"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820"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pt-BR" sz="1500" kern="1200" dirty="0" smtClean="0"/>
            <a:t>Álgebra dos Conjuntos – Operações com conjuntos</a:t>
          </a:r>
          <a:endParaRPr lang="pt-BR" sz="1500" kern="1200" dirty="0"/>
        </a:p>
      </dsp:txBody>
      <dsp:txXfrm>
        <a:off x="0" y="461850"/>
        <a:ext cx="4372271" cy="314640"/>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347714-FF18-405B-AE05-B4F9A4050DCA}">
      <dsp:nvSpPr>
        <dsp:cNvPr id="0" name=""/>
        <dsp:cNvSpPr/>
      </dsp:nvSpPr>
      <dsp:spPr>
        <a:xfrm>
          <a:off x="0" y="6135"/>
          <a:ext cx="4372271" cy="45571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pt-BR" sz="1900" kern="1200" dirty="0" smtClean="0"/>
            <a:t>Conjuntos</a:t>
          </a:r>
          <a:endParaRPr lang="pt-BR" sz="1900" kern="1200" dirty="0"/>
        </a:p>
      </dsp:txBody>
      <dsp:txXfrm>
        <a:off x="22246" y="28381"/>
        <a:ext cx="4327779" cy="411223"/>
      </dsp:txXfrm>
    </dsp:sp>
    <dsp:sp modelId="{4931F37B-104A-4A59-90FE-C5DA76E085D6}">
      <dsp:nvSpPr>
        <dsp:cNvPr id="0" name=""/>
        <dsp:cNvSpPr/>
      </dsp:nvSpPr>
      <dsp:spPr>
        <a:xfrm>
          <a:off x="0" y="461850"/>
          <a:ext cx="4372271"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820"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pt-BR" sz="1500" kern="1200" dirty="0" smtClean="0"/>
            <a:t>Álgebra dos Conjuntos – Operações com conjuntos</a:t>
          </a:r>
          <a:endParaRPr lang="pt-BR" sz="1500" kern="1200" dirty="0"/>
        </a:p>
      </dsp:txBody>
      <dsp:txXfrm>
        <a:off x="0" y="461850"/>
        <a:ext cx="4372271" cy="314640"/>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347714-FF18-405B-AE05-B4F9A4050DCA}">
      <dsp:nvSpPr>
        <dsp:cNvPr id="0" name=""/>
        <dsp:cNvSpPr/>
      </dsp:nvSpPr>
      <dsp:spPr>
        <a:xfrm>
          <a:off x="0" y="6135"/>
          <a:ext cx="4372271" cy="45571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pt-BR" sz="1900" kern="1200" dirty="0" smtClean="0"/>
            <a:t>Conjuntos</a:t>
          </a:r>
          <a:endParaRPr lang="pt-BR" sz="1900" kern="1200" dirty="0"/>
        </a:p>
      </dsp:txBody>
      <dsp:txXfrm>
        <a:off x="22246" y="28381"/>
        <a:ext cx="4327779" cy="411223"/>
      </dsp:txXfrm>
    </dsp:sp>
    <dsp:sp modelId="{4931F37B-104A-4A59-90FE-C5DA76E085D6}">
      <dsp:nvSpPr>
        <dsp:cNvPr id="0" name=""/>
        <dsp:cNvSpPr/>
      </dsp:nvSpPr>
      <dsp:spPr>
        <a:xfrm>
          <a:off x="0" y="461850"/>
          <a:ext cx="4372271"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820"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pt-BR" sz="1500" kern="1200" dirty="0" smtClean="0"/>
            <a:t>Álgebra dos Conjuntos – Operações com conjuntos</a:t>
          </a:r>
          <a:endParaRPr lang="pt-BR" sz="1500" kern="1200" dirty="0"/>
        </a:p>
      </dsp:txBody>
      <dsp:txXfrm>
        <a:off x="0" y="461850"/>
        <a:ext cx="4372271" cy="314640"/>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347714-FF18-405B-AE05-B4F9A4050DCA}">
      <dsp:nvSpPr>
        <dsp:cNvPr id="0" name=""/>
        <dsp:cNvSpPr/>
      </dsp:nvSpPr>
      <dsp:spPr>
        <a:xfrm>
          <a:off x="0" y="66952"/>
          <a:ext cx="4372271" cy="3837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pt-BR" sz="1600" kern="1200" dirty="0" smtClean="0"/>
            <a:t>Conjuntos</a:t>
          </a:r>
          <a:endParaRPr lang="pt-BR" sz="1600" kern="1200" dirty="0"/>
        </a:p>
      </dsp:txBody>
      <dsp:txXfrm>
        <a:off x="18734" y="85686"/>
        <a:ext cx="4334803" cy="346292"/>
      </dsp:txXfrm>
    </dsp:sp>
    <dsp:sp modelId="{4931F37B-104A-4A59-90FE-C5DA76E085D6}">
      <dsp:nvSpPr>
        <dsp:cNvPr id="0" name=""/>
        <dsp:cNvSpPr/>
      </dsp:nvSpPr>
      <dsp:spPr>
        <a:xfrm>
          <a:off x="0" y="450713"/>
          <a:ext cx="4372271"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820"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pt-BR" sz="1200" kern="1200" dirty="0" smtClean="0"/>
            <a:t>Álgebra dos Conjuntos </a:t>
          </a:r>
          <a:r>
            <a:rPr lang="pt-BR" sz="1200" kern="1200" smtClean="0"/>
            <a:t>– Relações de igualdade e de inclusão</a:t>
          </a:r>
          <a:endParaRPr lang="pt-BR" sz="1200" kern="1200" dirty="0"/>
        </a:p>
      </dsp:txBody>
      <dsp:txXfrm>
        <a:off x="0" y="450713"/>
        <a:ext cx="4372271" cy="2649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347714-FF18-405B-AE05-B4F9A4050DCA}">
      <dsp:nvSpPr>
        <dsp:cNvPr id="0" name=""/>
        <dsp:cNvSpPr/>
      </dsp:nvSpPr>
      <dsp:spPr>
        <a:xfrm>
          <a:off x="0" y="66952"/>
          <a:ext cx="4372271" cy="3837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pt-BR" sz="1600" kern="1200" dirty="0" smtClean="0"/>
            <a:t>Conjuntos</a:t>
          </a:r>
          <a:endParaRPr lang="pt-BR" sz="1600" kern="1200" dirty="0"/>
        </a:p>
      </dsp:txBody>
      <dsp:txXfrm>
        <a:off x="18734" y="85686"/>
        <a:ext cx="4334803" cy="346292"/>
      </dsp:txXfrm>
    </dsp:sp>
    <dsp:sp modelId="{4931F37B-104A-4A59-90FE-C5DA76E085D6}">
      <dsp:nvSpPr>
        <dsp:cNvPr id="0" name=""/>
        <dsp:cNvSpPr/>
      </dsp:nvSpPr>
      <dsp:spPr>
        <a:xfrm>
          <a:off x="0" y="450713"/>
          <a:ext cx="4372271"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820"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pt-BR" sz="1200" kern="1200" dirty="0" smtClean="0"/>
            <a:t>Álgebra dos Conjuntos </a:t>
          </a:r>
          <a:r>
            <a:rPr lang="pt-BR" sz="1200" kern="1200" smtClean="0"/>
            <a:t>– Relações de igualdade e de inclusão</a:t>
          </a:r>
          <a:endParaRPr lang="pt-BR" sz="1200" kern="1200" dirty="0"/>
        </a:p>
      </dsp:txBody>
      <dsp:txXfrm>
        <a:off x="0" y="450713"/>
        <a:ext cx="4372271" cy="264960"/>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347714-FF18-405B-AE05-B4F9A4050DCA}">
      <dsp:nvSpPr>
        <dsp:cNvPr id="0" name=""/>
        <dsp:cNvSpPr/>
      </dsp:nvSpPr>
      <dsp:spPr>
        <a:xfrm>
          <a:off x="0" y="66952"/>
          <a:ext cx="4372271" cy="3837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pt-BR" sz="1600" kern="1200" dirty="0" smtClean="0"/>
            <a:t>Conjuntos</a:t>
          </a:r>
          <a:endParaRPr lang="pt-BR" sz="1600" kern="1200" dirty="0"/>
        </a:p>
      </dsp:txBody>
      <dsp:txXfrm>
        <a:off x="18734" y="85686"/>
        <a:ext cx="4334803" cy="346292"/>
      </dsp:txXfrm>
    </dsp:sp>
    <dsp:sp modelId="{4931F37B-104A-4A59-90FE-C5DA76E085D6}">
      <dsp:nvSpPr>
        <dsp:cNvPr id="0" name=""/>
        <dsp:cNvSpPr/>
      </dsp:nvSpPr>
      <dsp:spPr>
        <a:xfrm>
          <a:off x="0" y="450713"/>
          <a:ext cx="4372271"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820"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pt-BR" sz="1200" kern="1200" dirty="0" smtClean="0"/>
            <a:t>Álgebra dos Conjuntos </a:t>
          </a:r>
          <a:r>
            <a:rPr lang="pt-BR" sz="1200" kern="1200" smtClean="0"/>
            <a:t>– Relações de igualdade e de inclusão</a:t>
          </a:r>
          <a:endParaRPr lang="pt-BR" sz="1200" kern="1200" dirty="0"/>
        </a:p>
      </dsp:txBody>
      <dsp:txXfrm>
        <a:off x="0" y="450713"/>
        <a:ext cx="4372271" cy="264960"/>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347714-FF18-405B-AE05-B4F9A4050DCA}">
      <dsp:nvSpPr>
        <dsp:cNvPr id="0" name=""/>
        <dsp:cNvSpPr/>
      </dsp:nvSpPr>
      <dsp:spPr>
        <a:xfrm>
          <a:off x="0" y="66952"/>
          <a:ext cx="4372271" cy="3837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pt-BR" sz="1600" kern="1200" dirty="0" smtClean="0"/>
            <a:t>Conjuntos</a:t>
          </a:r>
          <a:endParaRPr lang="pt-BR" sz="1600" kern="1200" dirty="0"/>
        </a:p>
      </dsp:txBody>
      <dsp:txXfrm>
        <a:off x="18734" y="85686"/>
        <a:ext cx="4334803" cy="346292"/>
      </dsp:txXfrm>
    </dsp:sp>
    <dsp:sp modelId="{4931F37B-104A-4A59-90FE-C5DA76E085D6}">
      <dsp:nvSpPr>
        <dsp:cNvPr id="0" name=""/>
        <dsp:cNvSpPr/>
      </dsp:nvSpPr>
      <dsp:spPr>
        <a:xfrm>
          <a:off x="0" y="450713"/>
          <a:ext cx="4372271"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820"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pt-BR" sz="1200" kern="1200" dirty="0" smtClean="0"/>
            <a:t>Álgebra dos Conjuntos </a:t>
          </a:r>
          <a:r>
            <a:rPr lang="pt-BR" sz="1200" kern="1200" smtClean="0"/>
            <a:t>– Relações de igualdade e de inclusão</a:t>
          </a:r>
          <a:endParaRPr lang="pt-BR" sz="1200" kern="1200" dirty="0"/>
        </a:p>
      </dsp:txBody>
      <dsp:txXfrm>
        <a:off x="0" y="450713"/>
        <a:ext cx="4372271" cy="264960"/>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347714-FF18-405B-AE05-B4F9A4050DCA}">
      <dsp:nvSpPr>
        <dsp:cNvPr id="0" name=""/>
        <dsp:cNvSpPr/>
      </dsp:nvSpPr>
      <dsp:spPr>
        <a:xfrm>
          <a:off x="0" y="66952"/>
          <a:ext cx="4372271" cy="3837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pt-BR" sz="1600" kern="1200" dirty="0" smtClean="0"/>
            <a:t>Conjuntos</a:t>
          </a:r>
          <a:endParaRPr lang="pt-BR" sz="1600" kern="1200" dirty="0"/>
        </a:p>
      </dsp:txBody>
      <dsp:txXfrm>
        <a:off x="18734" y="85686"/>
        <a:ext cx="4334803" cy="346292"/>
      </dsp:txXfrm>
    </dsp:sp>
    <dsp:sp modelId="{4931F37B-104A-4A59-90FE-C5DA76E085D6}">
      <dsp:nvSpPr>
        <dsp:cNvPr id="0" name=""/>
        <dsp:cNvSpPr/>
      </dsp:nvSpPr>
      <dsp:spPr>
        <a:xfrm>
          <a:off x="0" y="450713"/>
          <a:ext cx="4372271"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820"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pt-BR" sz="1200" kern="1200" dirty="0" smtClean="0"/>
            <a:t>Álgebra dos Conjuntos </a:t>
          </a:r>
          <a:r>
            <a:rPr lang="pt-BR" sz="1200" kern="1200" smtClean="0"/>
            <a:t>– Relações de igualdade e de inclusão</a:t>
          </a:r>
          <a:endParaRPr lang="pt-BR" sz="1200" kern="1200" dirty="0"/>
        </a:p>
      </dsp:txBody>
      <dsp:txXfrm>
        <a:off x="0" y="450713"/>
        <a:ext cx="4372271" cy="2649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2A70C2-435F-480A-9E8A-718A05BABD61}" type="datetimeFigureOut">
              <a:rPr lang="pt-BR" smtClean="0"/>
              <a:t>20/11/2020</a:t>
            </a:fld>
            <a:endParaRPr lang="pt-BR"/>
          </a:p>
        </p:txBody>
      </p:sp>
      <p:sp>
        <p:nvSpPr>
          <p:cNvPr id="4" name="Espaço Reservado para Imagem de Slide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E0FC5E-261C-4E4F-917B-883B78CDF334}" type="slidenum">
              <a:rPr lang="pt-BR" smtClean="0"/>
              <a:t>‹nº›</a:t>
            </a:fld>
            <a:endParaRPr lang="pt-BR"/>
          </a:p>
        </p:txBody>
      </p:sp>
    </p:spTree>
    <p:extLst>
      <p:ext uri="{BB962C8B-B14F-4D97-AF65-F5344CB8AC3E}">
        <p14:creationId xmlns:p14="http://schemas.microsoft.com/office/powerpoint/2010/main" val="2885865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2E0FC5E-261C-4E4F-917B-883B78CDF334}" type="slidenum">
              <a:rPr lang="pt-BR" smtClean="0"/>
              <a:t>1</a:t>
            </a:fld>
            <a:endParaRPr lang="pt-BR"/>
          </a:p>
        </p:txBody>
      </p:sp>
    </p:spTree>
    <p:extLst>
      <p:ext uri="{BB962C8B-B14F-4D97-AF65-F5344CB8AC3E}">
        <p14:creationId xmlns:p14="http://schemas.microsoft.com/office/powerpoint/2010/main" val="240067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514350" y="3077284"/>
            <a:ext cx="5829300" cy="2123369"/>
          </a:xfrm>
        </p:spPr>
        <p:txBody>
          <a:bodyPr/>
          <a:lstStyle/>
          <a:p>
            <a:r>
              <a:rPr lang="pt-BR" smtClean="0"/>
              <a:t>Clique para editar o estilo do título mestre</a:t>
            </a:r>
            <a:endParaRPr lang="pt-BR"/>
          </a:p>
        </p:txBody>
      </p:sp>
      <p:sp>
        <p:nvSpPr>
          <p:cNvPr id="3" name="Subtítulo 2"/>
          <p:cNvSpPr>
            <a:spLocks noGrp="1"/>
          </p:cNvSpPr>
          <p:nvPr>
            <p:ph type="subTitle" idx="1"/>
          </p:nvPr>
        </p:nvSpPr>
        <p:spPr>
          <a:xfrm>
            <a:off x="1028700" y="5613400"/>
            <a:ext cx="4800600" cy="2531533"/>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20/11/2020</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20/11/2020</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4972050" y="396703"/>
            <a:ext cx="1543050" cy="8452203"/>
          </a:xfrm>
        </p:spPr>
        <p:txBody>
          <a:bodyPr vert="eaVert"/>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a:xfrm>
            <a:off x="342900" y="396703"/>
            <a:ext cx="4514850" cy="8452203"/>
          </a:xfrm>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20/11/2020</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20/11/2020</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541735" y="6365524"/>
            <a:ext cx="5829300" cy="1967442"/>
          </a:xfrm>
        </p:spPr>
        <p:txBody>
          <a:bodyPr anchor="t"/>
          <a:lstStyle>
            <a:lvl1pPr algn="l">
              <a:defRPr sz="4000" b="1" cap="all"/>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541735" y="4198588"/>
            <a:ext cx="5829300" cy="21669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os estilos do texto mestre</a:t>
            </a: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20/11/2020</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sz="half" idx="1"/>
          </p:nvPr>
        </p:nvSpPr>
        <p:spPr>
          <a:xfrm>
            <a:off x="342900" y="2311402"/>
            <a:ext cx="3028950" cy="65375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3486150" y="2311402"/>
            <a:ext cx="3028950" cy="65375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p>
            <a:fld id="{2E700DB3-DBF0-4086-B675-117E7A9610B8}" type="datetimeFigureOut">
              <a:rPr lang="pt-BR" smtClean="0"/>
              <a:pPr/>
              <a:t>20/11/2020</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342901" y="2217385"/>
            <a:ext cx="3030141" cy="9241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4" name="Espaço Reservado para Conteúdo 3"/>
          <p:cNvSpPr>
            <a:spLocks noGrp="1"/>
          </p:cNvSpPr>
          <p:nvPr>
            <p:ph sz="half" idx="2"/>
          </p:nvPr>
        </p:nvSpPr>
        <p:spPr>
          <a:xfrm>
            <a:off x="342901" y="3141486"/>
            <a:ext cx="3030141"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3483770" y="2217385"/>
            <a:ext cx="3031332" cy="9241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6" name="Espaço Reservado para Conteúdo 5"/>
          <p:cNvSpPr>
            <a:spLocks noGrp="1"/>
          </p:cNvSpPr>
          <p:nvPr>
            <p:ph sz="quarter" idx="4"/>
          </p:nvPr>
        </p:nvSpPr>
        <p:spPr>
          <a:xfrm>
            <a:off x="3483770" y="3141486"/>
            <a:ext cx="3031332"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p:txBody>
          <a:bodyPr/>
          <a:lstStyle/>
          <a:p>
            <a:fld id="{2E700DB3-DBF0-4086-B675-117E7A9610B8}" type="datetimeFigureOut">
              <a:rPr lang="pt-BR" smtClean="0"/>
              <a:pPr/>
              <a:t>20/11/2020</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Data 2"/>
          <p:cNvSpPr>
            <a:spLocks noGrp="1"/>
          </p:cNvSpPr>
          <p:nvPr>
            <p:ph type="dt" sz="half" idx="10"/>
          </p:nvPr>
        </p:nvSpPr>
        <p:spPr/>
        <p:txBody>
          <a:bodyPr/>
          <a:lstStyle/>
          <a:p>
            <a:fld id="{2E700DB3-DBF0-4086-B675-117E7A9610B8}" type="datetimeFigureOut">
              <a:rPr lang="pt-BR" smtClean="0"/>
              <a:pPr/>
              <a:t>20/11/2020</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2E700DB3-DBF0-4086-B675-117E7A9610B8}" type="datetimeFigureOut">
              <a:rPr lang="pt-BR" smtClean="0"/>
              <a:pPr/>
              <a:t>20/11/2020</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342901" y="394405"/>
            <a:ext cx="2256235" cy="1678517"/>
          </a:xfrm>
        </p:spPr>
        <p:txBody>
          <a:bodyPr anchor="b"/>
          <a:lstStyle>
            <a:lvl1pPr algn="l">
              <a:defRPr sz="2000" b="1"/>
            </a:lvl1pPr>
          </a:lstStyle>
          <a:p>
            <a:r>
              <a:rPr lang="pt-BR" smtClean="0"/>
              <a:t>Clique para editar o estilo do título mestre</a:t>
            </a:r>
            <a:endParaRPr lang="pt-BR"/>
          </a:p>
        </p:txBody>
      </p:sp>
      <p:sp>
        <p:nvSpPr>
          <p:cNvPr id="3" name="Espaço Reservado para Conteúdo 2"/>
          <p:cNvSpPr>
            <a:spLocks noGrp="1"/>
          </p:cNvSpPr>
          <p:nvPr>
            <p:ph idx="1"/>
          </p:nvPr>
        </p:nvSpPr>
        <p:spPr>
          <a:xfrm>
            <a:off x="2681288" y="394409"/>
            <a:ext cx="3833812" cy="845449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342901" y="2072924"/>
            <a:ext cx="2256235" cy="677598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p:txBody>
          <a:bodyPr/>
          <a:lstStyle/>
          <a:p>
            <a:fld id="{2E700DB3-DBF0-4086-B675-117E7A9610B8}" type="datetimeFigureOut">
              <a:rPr lang="pt-BR" smtClean="0"/>
              <a:pPr/>
              <a:t>20/11/2020</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344216" y="6934200"/>
            <a:ext cx="4114800" cy="818622"/>
          </a:xfrm>
        </p:spPr>
        <p:txBody>
          <a:bodyPr anchor="b"/>
          <a:lstStyle>
            <a:lvl1pPr algn="l">
              <a:defRPr sz="2000" b="1"/>
            </a:lvl1pPr>
          </a:lstStyle>
          <a:p>
            <a:r>
              <a:rPr lang="pt-BR" smtClean="0"/>
              <a:t>Clique para editar o estilo do título mestre</a:t>
            </a:r>
            <a:endParaRPr lang="pt-BR"/>
          </a:p>
        </p:txBody>
      </p:sp>
      <p:sp>
        <p:nvSpPr>
          <p:cNvPr id="3" name="Espaço Reservado para Imagem 2"/>
          <p:cNvSpPr>
            <a:spLocks noGrp="1"/>
          </p:cNvSpPr>
          <p:nvPr>
            <p:ph type="pic" idx="1"/>
          </p:nvPr>
        </p:nvSpPr>
        <p:spPr>
          <a:xfrm>
            <a:off x="1344216" y="885119"/>
            <a:ext cx="4114800"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1344216" y="7752822"/>
            <a:ext cx="4114800" cy="116257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p:txBody>
          <a:bodyPr/>
          <a:lstStyle/>
          <a:p>
            <a:fld id="{2E700DB3-DBF0-4086-B675-117E7A9610B8}" type="datetimeFigureOut">
              <a:rPr lang="pt-BR" smtClean="0"/>
              <a:pPr/>
              <a:t>20/11/2020</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342900" y="396699"/>
            <a:ext cx="6172200" cy="1651000"/>
          </a:xfrm>
          <a:prstGeom prst="rect">
            <a:avLst/>
          </a:prstGeom>
        </p:spPr>
        <p:txBody>
          <a:bodyPr vert="horz" lIns="91440" tIns="45720" rIns="91440" bIns="45720" rtlCol="0" anchor="ctr">
            <a:normAutofit/>
          </a:body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342900" y="2311402"/>
            <a:ext cx="6172200" cy="6537502"/>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2"/>
          </p:nvPr>
        </p:nvSpPr>
        <p:spPr>
          <a:xfrm>
            <a:off x="342900" y="9181398"/>
            <a:ext cx="1600200" cy="527403"/>
          </a:xfrm>
          <a:prstGeom prst="rect">
            <a:avLst/>
          </a:prstGeom>
        </p:spPr>
        <p:txBody>
          <a:bodyPr vert="horz" lIns="91440" tIns="45720" rIns="91440" bIns="45720" rtlCol="0" anchor="ctr"/>
          <a:lstStyle>
            <a:lvl1pPr algn="l">
              <a:defRPr sz="1200">
                <a:solidFill>
                  <a:schemeClr val="tx1">
                    <a:tint val="75000"/>
                  </a:schemeClr>
                </a:solidFill>
              </a:defRPr>
            </a:lvl1pPr>
          </a:lstStyle>
          <a:p>
            <a:fld id="{2E700DB3-DBF0-4086-B675-117E7A9610B8}" type="datetimeFigureOut">
              <a:rPr lang="pt-BR" smtClean="0"/>
              <a:pPr/>
              <a:t>20/11/2020</a:t>
            </a:fld>
            <a:endParaRPr lang="pt-BR"/>
          </a:p>
        </p:txBody>
      </p:sp>
      <p:sp>
        <p:nvSpPr>
          <p:cNvPr id="5" name="Espaço Reservado para Rodapé 4"/>
          <p:cNvSpPr>
            <a:spLocks noGrp="1"/>
          </p:cNvSpPr>
          <p:nvPr>
            <p:ph type="ftr" sz="quarter" idx="3"/>
          </p:nvPr>
        </p:nvSpPr>
        <p:spPr>
          <a:xfrm>
            <a:off x="2343150" y="9181398"/>
            <a:ext cx="2171700" cy="52740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4914900" y="9181398"/>
            <a:ext cx="1600200" cy="527403"/>
          </a:xfrm>
          <a:prstGeom prst="rect">
            <a:avLst/>
          </a:prstGeom>
        </p:spPr>
        <p:txBody>
          <a:bodyPr vert="horz" lIns="91440" tIns="45720" rIns="91440" bIns="45720" rtlCol="0" anchor="ctr"/>
          <a:lstStyle>
            <a:lvl1pPr algn="r">
              <a:defRPr sz="1200">
                <a:solidFill>
                  <a:schemeClr val="tx1">
                    <a:tint val="75000"/>
                  </a:schemeClr>
                </a:solidFill>
              </a:defRPr>
            </a:lvl1pPr>
          </a:lstStyle>
          <a:p>
            <a:fld id="{2119D8CF-8DEC-4D9F-84EE-ADF04DFF3391}" type="slidenum">
              <a:rPr lang="pt-BR" smtClean="0"/>
              <a:pPr/>
              <a:t>‹nº›</a:t>
            </a:fld>
            <a:endParaRPr lang="pt-B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5.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6.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7.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 Id="rId9" Type="http://schemas.openxmlformats.org/officeDocument/2006/relationships/image" Target="../media/image11.jpeg"/></Relationships>
</file>

<file path=ppt/slides/_rels/slide18.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 Id="rId9" Type="http://schemas.openxmlformats.org/officeDocument/2006/relationships/image" Target="../media/image12.png"/></Relationships>
</file>

<file path=ppt/slides/_rels/slide19.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2.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23.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 Id="rId9" Type="http://schemas.openxmlformats.org/officeDocument/2006/relationships/image" Target="../media/image13.png"/></Relationships>
</file>

<file path=ppt/slides/_rels/slide24.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25.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 Id="rId9" Type="http://schemas.openxmlformats.org/officeDocument/2006/relationships/image" Target="../media/image14.jpeg"/></Relationships>
</file>

<file path=ppt/slides/_rels/slide26.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20.xml"/><Relationship Id="rId5" Type="http://schemas.openxmlformats.org/officeDocument/2006/relationships/diagramQuickStyle" Target="../diagrams/quickStyle20.xml"/><Relationship Id="rId10" Type="http://schemas.openxmlformats.org/officeDocument/2006/relationships/image" Target="../media/image16.png"/><Relationship Id="rId4" Type="http://schemas.openxmlformats.org/officeDocument/2006/relationships/diagramLayout" Target="../diagrams/layout20.xml"/><Relationship Id="rId9" Type="http://schemas.openxmlformats.org/officeDocument/2006/relationships/image" Target="../media/image15.png"/></Relationships>
</file>

<file path=ppt/slides/_rels/slide27.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 Id="rId9" Type="http://schemas.openxmlformats.org/officeDocument/2006/relationships/image" Target="../media/image17.png"/></Relationships>
</file>

<file path=ppt/slides/_rels/slide28.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 Id="rId9" Type="http://schemas.openxmlformats.org/officeDocument/2006/relationships/image" Target="../media/image18.gif"/></Relationships>
</file>

<file path=ppt/slides/_rels/slide29.xml.rels><?xml version="1.0" encoding="UTF-8" standalone="yes"?>
<Relationships xmlns="http://schemas.openxmlformats.org/package/2006/relationships"><Relationship Id="rId8" Type="http://schemas.openxmlformats.org/officeDocument/2006/relationships/diagramColors" Target="../diagrams/colors23.xml"/><Relationship Id="rId3" Type="http://schemas.openxmlformats.org/officeDocument/2006/relationships/image" Target="../media/image1.jpeg"/><Relationship Id="rId7" Type="http://schemas.openxmlformats.org/officeDocument/2006/relationships/diagramQuickStyle" Target="../diagrams/quickStyle23.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Layout" Target="../diagrams/layout23.xml"/><Relationship Id="rId5" Type="http://schemas.openxmlformats.org/officeDocument/2006/relationships/diagramData" Target="../diagrams/data23.xml"/><Relationship Id="rId4" Type="http://schemas.openxmlformats.org/officeDocument/2006/relationships/image" Target="../media/image19.png"/><Relationship Id="rId9" Type="http://schemas.microsoft.com/office/2007/relationships/diagramDrawing" Target="../diagrams/drawing2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30.xml.rels><?xml version="1.0" encoding="UTF-8" standalone="yes"?>
<Relationships xmlns="http://schemas.openxmlformats.org/package/2006/relationships"><Relationship Id="rId8" Type="http://schemas.openxmlformats.org/officeDocument/2006/relationships/diagramColors" Target="../diagrams/colors24.xml"/><Relationship Id="rId3" Type="http://schemas.openxmlformats.org/officeDocument/2006/relationships/image" Target="../media/image1.jpeg"/><Relationship Id="rId7" Type="http://schemas.openxmlformats.org/officeDocument/2006/relationships/diagramQuickStyle" Target="../diagrams/quickStyle24.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Layout" Target="../diagrams/layout24.xml"/><Relationship Id="rId5" Type="http://schemas.openxmlformats.org/officeDocument/2006/relationships/diagramData" Target="../diagrams/data24.xml"/><Relationship Id="rId4" Type="http://schemas.openxmlformats.org/officeDocument/2006/relationships/image" Target="../media/image20.png"/><Relationship Id="rId9" Type="http://schemas.microsoft.com/office/2007/relationships/diagramDrawing" Target="../diagrams/drawing24.xml"/></Relationships>
</file>

<file path=ppt/slides/_rels/slide31.xml.rels><?xml version="1.0" encoding="UTF-8" standalone="yes"?>
<Relationships xmlns="http://schemas.openxmlformats.org/package/2006/relationships"><Relationship Id="rId8" Type="http://schemas.openxmlformats.org/officeDocument/2006/relationships/diagramColors" Target="../diagrams/colors25.xml"/><Relationship Id="rId3" Type="http://schemas.openxmlformats.org/officeDocument/2006/relationships/image" Target="../media/image1.jpeg"/><Relationship Id="rId7" Type="http://schemas.openxmlformats.org/officeDocument/2006/relationships/diagramQuickStyle" Target="../diagrams/quickStyle25.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Layout" Target="../diagrams/layout25.xml"/><Relationship Id="rId5" Type="http://schemas.openxmlformats.org/officeDocument/2006/relationships/diagramData" Target="../diagrams/data25.xml"/><Relationship Id="rId4" Type="http://schemas.openxmlformats.org/officeDocument/2006/relationships/image" Target="../media/image21.png"/><Relationship Id="rId9" Type="http://schemas.microsoft.com/office/2007/relationships/diagramDrawing" Target="../diagrams/drawing25.xml"/></Relationships>
</file>

<file path=ppt/slides/_rels/slide32.xml.rels><?xml version="1.0" encoding="UTF-8" standalone="yes"?>
<Relationships xmlns="http://schemas.openxmlformats.org/package/2006/relationships"><Relationship Id="rId8" Type="http://schemas.openxmlformats.org/officeDocument/2006/relationships/diagramColors" Target="../diagrams/colors26.xml"/><Relationship Id="rId3" Type="http://schemas.openxmlformats.org/officeDocument/2006/relationships/image" Target="../media/image1.jpeg"/><Relationship Id="rId7" Type="http://schemas.openxmlformats.org/officeDocument/2006/relationships/diagramQuickStyle" Target="../diagrams/quickStyle26.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Layout" Target="../diagrams/layout26.xml"/><Relationship Id="rId5" Type="http://schemas.openxmlformats.org/officeDocument/2006/relationships/diagramData" Target="../diagrams/data26.xml"/><Relationship Id="rId4" Type="http://schemas.openxmlformats.org/officeDocument/2006/relationships/image" Target="../media/image22.png"/><Relationship Id="rId9" Type="http://schemas.microsoft.com/office/2007/relationships/diagramDrawing" Target="../diagrams/drawing26.xml"/></Relationships>
</file>

<file path=ppt/slides/_rels/slide33.xml.rels><?xml version="1.0" encoding="UTF-8" standalone="yes"?>
<Relationships xmlns="http://schemas.openxmlformats.org/package/2006/relationships"><Relationship Id="rId8" Type="http://schemas.microsoft.com/office/2007/relationships/diagramDrawing" Target="../diagrams/drawing27.xml"/><Relationship Id="rId3" Type="http://schemas.openxmlformats.org/officeDocument/2006/relationships/image" Target="../media/image1.jpeg"/><Relationship Id="rId7" Type="http://schemas.openxmlformats.org/officeDocument/2006/relationships/diagramColors" Target="../diagrams/colors27.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27.xml"/><Relationship Id="rId5" Type="http://schemas.openxmlformats.org/officeDocument/2006/relationships/diagramLayout" Target="../diagrams/layout27.xml"/><Relationship Id="rId4" Type="http://schemas.openxmlformats.org/officeDocument/2006/relationships/diagramData" Target="../diagrams/data27.xml"/></Relationships>
</file>

<file path=ppt/slides/_rels/slide34.xml.rels><?xml version="1.0" encoding="UTF-8" standalone="yes"?>
<Relationships xmlns="http://schemas.openxmlformats.org/package/2006/relationships"><Relationship Id="rId8" Type="http://schemas.microsoft.com/office/2007/relationships/diagramDrawing" Target="../diagrams/drawing28.xml"/><Relationship Id="rId3" Type="http://schemas.openxmlformats.org/officeDocument/2006/relationships/image" Target="../media/image1.jpeg"/><Relationship Id="rId7" Type="http://schemas.openxmlformats.org/officeDocument/2006/relationships/diagramColors" Target="../diagrams/colors28.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28.xml"/><Relationship Id="rId5" Type="http://schemas.openxmlformats.org/officeDocument/2006/relationships/diagramLayout" Target="../diagrams/layout28.xml"/><Relationship Id="rId4" Type="http://schemas.openxmlformats.org/officeDocument/2006/relationships/diagramData" Target="../diagrams/data28.xml"/></Relationships>
</file>

<file path=ppt/slides/_rels/slide35.xml.rels><?xml version="1.0" encoding="UTF-8" standalone="yes"?>
<Relationships xmlns="http://schemas.openxmlformats.org/package/2006/relationships"><Relationship Id="rId8" Type="http://schemas.microsoft.com/office/2007/relationships/diagramDrawing" Target="../diagrams/drawing29.xml"/><Relationship Id="rId3" Type="http://schemas.openxmlformats.org/officeDocument/2006/relationships/image" Target="../media/image1.jpeg"/><Relationship Id="rId7" Type="http://schemas.openxmlformats.org/officeDocument/2006/relationships/diagramColors" Target="../diagrams/colors29.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29.xml"/><Relationship Id="rId5" Type="http://schemas.openxmlformats.org/officeDocument/2006/relationships/diagramLayout" Target="../diagrams/layout29.xml"/><Relationship Id="rId10" Type="http://schemas.openxmlformats.org/officeDocument/2006/relationships/image" Target="../media/image24.png"/><Relationship Id="rId4" Type="http://schemas.openxmlformats.org/officeDocument/2006/relationships/diagramData" Target="../diagrams/data29.xml"/><Relationship Id="rId9" Type="http://schemas.openxmlformats.org/officeDocument/2006/relationships/image" Target="../media/image23.png"/></Relationships>
</file>

<file path=ppt/slides/_rels/slide36.xml.rels><?xml version="1.0" encoding="UTF-8" standalone="yes"?>
<Relationships xmlns="http://schemas.openxmlformats.org/package/2006/relationships"><Relationship Id="rId8" Type="http://schemas.microsoft.com/office/2007/relationships/diagramDrawing" Target="../diagrams/drawing30.xml"/><Relationship Id="rId3" Type="http://schemas.openxmlformats.org/officeDocument/2006/relationships/image" Target="../media/image1.jpeg"/><Relationship Id="rId7" Type="http://schemas.openxmlformats.org/officeDocument/2006/relationships/diagramColors" Target="../diagrams/colors30.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30.xml"/><Relationship Id="rId5" Type="http://schemas.openxmlformats.org/officeDocument/2006/relationships/diagramLayout" Target="../diagrams/layout30.xml"/><Relationship Id="rId10" Type="http://schemas.openxmlformats.org/officeDocument/2006/relationships/image" Target="../media/image26.png"/><Relationship Id="rId4" Type="http://schemas.openxmlformats.org/officeDocument/2006/relationships/diagramData" Target="../diagrams/data30.xml"/><Relationship Id="rId9" Type="http://schemas.openxmlformats.org/officeDocument/2006/relationships/image" Target="../media/image25.jpeg"/></Relationships>
</file>

<file path=ppt/slides/_rels/slide37.xml.rels><?xml version="1.0" encoding="UTF-8" standalone="yes"?>
<Relationships xmlns="http://schemas.openxmlformats.org/package/2006/relationships"><Relationship Id="rId8" Type="http://schemas.microsoft.com/office/2007/relationships/diagramDrawing" Target="../diagrams/drawing31.xml"/><Relationship Id="rId3" Type="http://schemas.openxmlformats.org/officeDocument/2006/relationships/image" Target="../media/image1.jpeg"/><Relationship Id="rId7" Type="http://schemas.openxmlformats.org/officeDocument/2006/relationships/diagramColors" Target="../diagrams/colors31.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31.xml"/><Relationship Id="rId5" Type="http://schemas.openxmlformats.org/officeDocument/2006/relationships/diagramLayout" Target="../diagrams/layout31.xml"/><Relationship Id="rId10" Type="http://schemas.openxmlformats.org/officeDocument/2006/relationships/image" Target="../media/image28.png"/><Relationship Id="rId4" Type="http://schemas.openxmlformats.org/officeDocument/2006/relationships/diagramData" Target="../diagrams/data31.xml"/><Relationship Id="rId9" Type="http://schemas.openxmlformats.org/officeDocument/2006/relationships/image" Target="../media/image27.png"/></Relationships>
</file>

<file path=ppt/slides/_rels/slide38.xml.rels><?xml version="1.0" encoding="UTF-8" standalone="yes"?>
<Relationships xmlns="http://schemas.openxmlformats.org/package/2006/relationships"><Relationship Id="rId8" Type="http://schemas.microsoft.com/office/2007/relationships/diagramDrawing" Target="../diagrams/drawing32.xml"/><Relationship Id="rId3" Type="http://schemas.openxmlformats.org/officeDocument/2006/relationships/image" Target="../media/image1.jpeg"/><Relationship Id="rId7" Type="http://schemas.openxmlformats.org/officeDocument/2006/relationships/diagramColors" Target="../diagrams/colors3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32.xml"/><Relationship Id="rId5" Type="http://schemas.openxmlformats.org/officeDocument/2006/relationships/diagramLayout" Target="../diagrams/layout32.xml"/><Relationship Id="rId10" Type="http://schemas.openxmlformats.org/officeDocument/2006/relationships/image" Target="../media/image30.png"/><Relationship Id="rId4" Type="http://schemas.openxmlformats.org/officeDocument/2006/relationships/diagramData" Target="../diagrams/data32.xml"/><Relationship Id="rId9" Type="http://schemas.openxmlformats.org/officeDocument/2006/relationships/image" Target="../media/image29.png"/></Relationships>
</file>

<file path=ppt/slides/_rels/slide39.xml.rels><?xml version="1.0" encoding="UTF-8" standalone="yes"?>
<Relationships xmlns="http://schemas.openxmlformats.org/package/2006/relationships"><Relationship Id="rId8" Type="http://schemas.microsoft.com/office/2007/relationships/diagramDrawing" Target="../diagrams/drawing33.xml"/><Relationship Id="rId3" Type="http://schemas.openxmlformats.org/officeDocument/2006/relationships/image" Target="../media/image1.jpeg"/><Relationship Id="rId7" Type="http://schemas.openxmlformats.org/officeDocument/2006/relationships/diagramColors" Target="../diagrams/colors33.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33.xml"/><Relationship Id="rId5" Type="http://schemas.openxmlformats.org/officeDocument/2006/relationships/diagramLayout" Target="../diagrams/layout33.xml"/><Relationship Id="rId10" Type="http://schemas.openxmlformats.org/officeDocument/2006/relationships/image" Target="../media/image32.png"/><Relationship Id="rId4" Type="http://schemas.openxmlformats.org/officeDocument/2006/relationships/diagramData" Target="../diagrams/data33.xml"/><Relationship Id="rId9"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microsoft.com/office/2007/relationships/diagramDrawing" Target="../diagrams/drawing34.xml"/><Relationship Id="rId3" Type="http://schemas.openxmlformats.org/officeDocument/2006/relationships/image" Target="../media/image1.jpeg"/><Relationship Id="rId7" Type="http://schemas.openxmlformats.org/officeDocument/2006/relationships/diagramColors" Target="../diagrams/colors34.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34.xml"/><Relationship Id="rId5" Type="http://schemas.openxmlformats.org/officeDocument/2006/relationships/diagramLayout" Target="../diagrams/layout34.xml"/><Relationship Id="rId10" Type="http://schemas.openxmlformats.org/officeDocument/2006/relationships/image" Target="../media/image34.png"/><Relationship Id="rId4" Type="http://schemas.openxmlformats.org/officeDocument/2006/relationships/diagramData" Target="../diagrams/data34.xml"/><Relationship Id="rId9" Type="http://schemas.openxmlformats.org/officeDocument/2006/relationships/image" Target="../media/image33.png"/></Relationships>
</file>

<file path=ppt/slides/_rels/slide41.xml.rels><?xml version="1.0" encoding="UTF-8" standalone="yes"?>
<Relationships xmlns="http://schemas.openxmlformats.org/package/2006/relationships"><Relationship Id="rId8" Type="http://schemas.microsoft.com/office/2007/relationships/diagramDrawing" Target="../diagrams/drawing35.xml"/><Relationship Id="rId3" Type="http://schemas.openxmlformats.org/officeDocument/2006/relationships/image" Target="../media/image1.jpeg"/><Relationship Id="rId7" Type="http://schemas.openxmlformats.org/officeDocument/2006/relationships/diagramColors" Target="../diagrams/colors35.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35.xml"/><Relationship Id="rId5" Type="http://schemas.openxmlformats.org/officeDocument/2006/relationships/diagramLayout" Target="../diagrams/layout35.xml"/><Relationship Id="rId10" Type="http://schemas.openxmlformats.org/officeDocument/2006/relationships/image" Target="../media/image36.png"/><Relationship Id="rId4" Type="http://schemas.openxmlformats.org/officeDocument/2006/relationships/diagramData" Target="../diagrams/data35.xml"/><Relationship Id="rId9" Type="http://schemas.openxmlformats.org/officeDocument/2006/relationships/image" Target="../media/image35.jpeg"/></Relationships>
</file>

<file path=ppt/slides/_rels/slide42.xml.rels><?xml version="1.0" encoding="UTF-8" standalone="yes"?>
<Relationships xmlns="http://schemas.openxmlformats.org/package/2006/relationships"><Relationship Id="rId8" Type="http://schemas.microsoft.com/office/2007/relationships/diagramDrawing" Target="../diagrams/drawing36.xml"/><Relationship Id="rId3" Type="http://schemas.openxmlformats.org/officeDocument/2006/relationships/image" Target="../media/image1.jpeg"/><Relationship Id="rId7" Type="http://schemas.openxmlformats.org/officeDocument/2006/relationships/diagramColors" Target="../diagrams/colors36.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36.xml"/><Relationship Id="rId5" Type="http://schemas.openxmlformats.org/officeDocument/2006/relationships/diagramLayout" Target="../diagrams/layout36.xml"/><Relationship Id="rId10" Type="http://schemas.openxmlformats.org/officeDocument/2006/relationships/image" Target="../media/image38.png"/><Relationship Id="rId4" Type="http://schemas.openxmlformats.org/officeDocument/2006/relationships/diagramData" Target="../diagrams/data36.xml"/><Relationship Id="rId9" Type="http://schemas.openxmlformats.org/officeDocument/2006/relationships/image" Target="../media/image37.png"/></Relationships>
</file>

<file path=ppt/slides/_rels/slide43.xml.rels><?xml version="1.0" encoding="UTF-8" standalone="yes"?>
<Relationships xmlns="http://schemas.openxmlformats.org/package/2006/relationships"><Relationship Id="rId8" Type="http://schemas.microsoft.com/office/2007/relationships/diagramDrawing" Target="../diagrams/drawing37.xml"/><Relationship Id="rId3" Type="http://schemas.openxmlformats.org/officeDocument/2006/relationships/image" Target="../media/image1.jpeg"/><Relationship Id="rId7" Type="http://schemas.openxmlformats.org/officeDocument/2006/relationships/diagramColors" Target="../diagrams/colors37.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37.xml"/><Relationship Id="rId5" Type="http://schemas.openxmlformats.org/officeDocument/2006/relationships/diagramLayout" Target="../diagrams/layout37.xml"/><Relationship Id="rId4" Type="http://schemas.openxmlformats.org/officeDocument/2006/relationships/diagramData" Target="../diagrams/data37.xml"/><Relationship Id="rId9" Type="http://schemas.openxmlformats.org/officeDocument/2006/relationships/image" Target="../media/image39.png"/></Relationships>
</file>

<file path=ppt/slides/_rels/slide44.xml.rels><?xml version="1.0" encoding="UTF-8" standalone="yes"?>
<Relationships xmlns="http://schemas.openxmlformats.org/package/2006/relationships"><Relationship Id="rId8" Type="http://schemas.microsoft.com/office/2007/relationships/diagramDrawing" Target="../diagrams/drawing38.xml"/><Relationship Id="rId3" Type="http://schemas.openxmlformats.org/officeDocument/2006/relationships/image" Target="../media/image1.jpeg"/><Relationship Id="rId7" Type="http://schemas.openxmlformats.org/officeDocument/2006/relationships/diagramColors" Target="../diagrams/colors38.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38.xml"/><Relationship Id="rId5" Type="http://schemas.openxmlformats.org/officeDocument/2006/relationships/diagramLayout" Target="../diagrams/layout38.xml"/><Relationship Id="rId4" Type="http://schemas.openxmlformats.org/officeDocument/2006/relationships/diagramData" Target="../diagrams/data38.xml"/><Relationship Id="rId9" Type="http://schemas.openxmlformats.org/officeDocument/2006/relationships/image" Target="../media/image40.png"/></Relationships>
</file>

<file path=ppt/slides/_rels/slide45.xml.rels><?xml version="1.0" encoding="UTF-8" standalone="yes"?>
<Relationships xmlns="http://schemas.openxmlformats.org/package/2006/relationships"><Relationship Id="rId8" Type="http://schemas.microsoft.com/office/2007/relationships/diagramDrawing" Target="../diagrams/drawing39.xml"/><Relationship Id="rId3" Type="http://schemas.openxmlformats.org/officeDocument/2006/relationships/image" Target="../media/image1.jpeg"/><Relationship Id="rId7" Type="http://schemas.openxmlformats.org/officeDocument/2006/relationships/diagramColors" Target="../diagrams/colors39.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39.xml"/><Relationship Id="rId5" Type="http://schemas.openxmlformats.org/officeDocument/2006/relationships/diagramLayout" Target="../diagrams/layout39.xml"/><Relationship Id="rId10" Type="http://schemas.openxmlformats.org/officeDocument/2006/relationships/image" Target="../media/image42.png"/><Relationship Id="rId4" Type="http://schemas.openxmlformats.org/officeDocument/2006/relationships/diagramData" Target="../diagrams/data39.xml"/><Relationship Id="rId9" Type="http://schemas.openxmlformats.org/officeDocument/2006/relationships/image" Target="../media/image41.png"/></Relationships>
</file>

<file path=ppt/slides/_rels/slide46.xml.rels><?xml version="1.0" encoding="UTF-8" standalone="yes"?>
<Relationships xmlns="http://schemas.openxmlformats.org/package/2006/relationships"><Relationship Id="rId8" Type="http://schemas.microsoft.com/office/2007/relationships/diagramDrawing" Target="../diagrams/drawing40.xml"/><Relationship Id="rId3" Type="http://schemas.openxmlformats.org/officeDocument/2006/relationships/image" Target="../media/image1.jpeg"/><Relationship Id="rId7" Type="http://schemas.openxmlformats.org/officeDocument/2006/relationships/diagramColors" Target="../diagrams/colors40.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40.xml"/><Relationship Id="rId5" Type="http://schemas.openxmlformats.org/officeDocument/2006/relationships/diagramLayout" Target="../diagrams/layout40.xml"/><Relationship Id="rId4" Type="http://schemas.openxmlformats.org/officeDocument/2006/relationships/diagramData" Target="../diagrams/data40.xml"/><Relationship Id="rId9" Type="http://schemas.openxmlformats.org/officeDocument/2006/relationships/image" Target="../media/image43.png"/></Relationships>
</file>

<file path=ppt/slides/_rels/slide47.xml.rels><?xml version="1.0" encoding="UTF-8" standalone="yes"?>
<Relationships xmlns="http://schemas.openxmlformats.org/package/2006/relationships"><Relationship Id="rId8" Type="http://schemas.microsoft.com/office/2007/relationships/diagramDrawing" Target="../diagrams/drawing41.xml"/><Relationship Id="rId3" Type="http://schemas.openxmlformats.org/officeDocument/2006/relationships/image" Target="../media/image1.jpeg"/><Relationship Id="rId7" Type="http://schemas.openxmlformats.org/officeDocument/2006/relationships/diagramColors" Target="../diagrams/colors41.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41.xml"/><Relationship Id="rId5" Type="http://schemas.openxmlformats.org/officeDocument/2006/relationships/diagramLayout" Target="../diagrams/layout41.xml"/><Relationship Id="rId4" Type="http://schemas.openxmlformats.org/officeDocument/2006/relationships/diagramData" Target="../diagrams/data41.xml"/><Relationship Id="rId9" Type="http://schemas.openxmlformats.org/officeDocument/2006/relationships/image" Target="../media/image44.png"/></Relationships>
</file>

<file path=ppt/slides/_rels/slide48.xml.rels><?xml version="1.0" encoding="UTF-8" standalone="yes"?>
<Relationships xmlns="http://schemas.openxmlformats.org/package/2006/relationships"><Relationship Id="rId8" Type="http://schemas.microsoft.com/office/2007/relationships/diagramDrawing" Target="../diagrams/drawing42.xml"/><Relationship Id="rId3" Type="http://schemas.openxmlformats.org/officeDocument/2006/relationships/image" Target="../media/image1.jpeg"/><Relationship Id="rId7" Type="http://schemas.openxmlformats.org/officeDocument/2006/relationships/diagramColors" Target="../diagrams/colors4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42.xml"/><Relationship Id="rId5" Type="http://schemas.openxmlformats.org/officeDocument/2006/relationships/diagramLayout" Target="../diagrams/layout42.xml"/><Relationship Id="rId10" Type="http://schemas.openxmlformats.org/officeDocument/2006/relationships/image" Target="../media/image46.png"/><Relationship Id="rId4" Type="http://schemas.openxmlformats.org/officeDocument/2006/relationships/diagramData" Target="../diagrams/data42.xml"/><Relationship Id="rId9" Type="http://schemas.openxmlformats.org/officeDocument/2006/relationships/image" Target="../media/image45.png"/></Relationships>
</file>

<file path=ppt/slides/_rels/slide49.xml.rels><?xml version="1.0" encoding="UTF-8" standalone="yes"?>
<Relationships xmlns="http://schemas.openxmlformats.org/package/2006/relationships"><Relationship Id="rId8" Type="http://schemas.microsoft.com/office/2007/relationships/diagramDrawing" Target="../diagrams/drawing43.xml"/><Relationship Id="rId3" Type="http://schemas.openxmlformats.org/officeDocument/2006/relationships/image" Target="../media/image1.jpeg"/><Relationship Id="rId7" Type="http://schemas.openxmlformats.org/officeDocument/2006/relationships/diagramColors" Target="../diagrams/colors43.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43.xml"/><Relationship Id="rId5" Type="http://schemas.openxmlformats.org/officeDocument/2006/relationships/diagramLayout" Target="../diagrams/layout43.xml"/><Relationship Id="rId10" Type="http://schemas.openxmlformats.org/officeDocument/2006/relationships/image" Target="../media/image48.png"/><Relationship Id="rId4" Type="http://schemas.openxmlformats.org/officeDocument/2006/relationships/diagramData" Target="../diagrams/data43.xml"/><Relationship Id="rId9" Type="http://schemas.openxmlformats.org/officeDocument/2006/relationships/image" Target="../media/image47.png"/></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channel/UCuNteV46IFHDxy9cQRz1Wyw?view_as=subscriber" TargetMode="Externa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hyperlink" Target="https://github.com/jmarysystems?tab=repositories" TargetMode="External"/><Relationship Id="rId4" Type="http://schemas.openxmlformats.org/officeDocument/2006/relationships/hyperlink" Target="http://jmarysystems.blogspot.com.br/" TargetMode="External"/></Relationships>
</file>

<file path=ppt/slides/_rels/slide50.xml.rels><?xml version="1.0" encoding="UTF-8" standalone="yes"?>
<Relationships xmlns="http://schemas.openxmlformats.org/package/2006/relationships"><Relationship Id="rId8" Type="http://schemas.microsoft.com/office/2007/relationships/diagramDrawing" Target="../diagrams/drawing44.xml"/><Relationship Id="rId3" Type="http://schemas.openxmlformats.org/officeDocument/2006/relationships/image" Target="../media/image1.jpeg"/><Relationship Id="rId7" Type="http://schemas.openxmlformats.org/officeDocument/2006/relationships/diagramColors" Target="../diagrams/colors44.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44.xml"/><Relationship Id="rId5" Type="http://schemas.openxmlformats.org/officeDocument/2006/relationships/diagramLayout" Target="../diagrams/layout44.xml"/><Relationship Id="rId4" Type="http://schemas.openxmlformats.org/officeDocument/2006/relationships/diagramData" Target="../diagrams/data44.xml"/><Relationship Id="rId9" Type="http://schemas.openxmlformats.org/officeDocument/2006/relationships/image" Target="../media/image49.png"/></Relationships>
</file>

<file path=ppt/slides/_rels/slide51.xml.rels><?xml version="1.0" encoding="UTF-8" standalone="yes"?>
<Relationships xmlns="http://schemas.openxmlformats.org/package/2006/relationships"><Relationship Id="rId8" Type="http://schemas.microsoft.com/office/2007/relationships/diagramDrawing" Target="../diagrams/drawing45.xml"/><Relationship Id="rId3" Type="http://schemas.openxmlformats.org/officeDocument/2006/relationships/image" Target="../media/image1.jpeg"/><Relationship Id="rId7" Type="http://schemas.openxmlformats.org/officeDocument/2006/relationships/diagramColors" Target="../diagrams/colors45.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45.xml"/><Relationship Id="rId5" Type="http://schemas.openxmlformats.org/officeDocument/2006/relationships/diagramLayout" Target="../diagrams/layout45.xml"/><Relationship Id="rId10" Type="http://schemas.openxmlformats.org/officeDocument/2006/relationships/image" Target="../media/image51.png"/><Relationship Id="rId4" Type="http://schemas.openxmlformats.org/officeDocument/2006/relationships/diagramData" Target="../diagrams/data45.xml"/><Relationship Id="rId9" Type="http://schemas.openxmlformats.org/officeDocument/2006/relationships/image" Target="../media/image50.png"/></Relationships>
</file>

<file path=ppt/slides/_rels/slide52.xml.rels><?xml version="1.0" encoding="UTF-8" standalone="yes"?>
<Relationships xmlns="http://schemas.openxmlformats.org/package/2006/relationships"><Relationship Id="rId8" Type="http://schemas.microsoft.com/office/2007/relationships/diagramDrawing" Target="../diagrams/drawing46.xml"/><Relationship Id="rId3" Type="http://schemas.openxmlformats.org/officeDocument/2006/relationships/image" Target="../media/image1.jpeg"/><Relationship Id="rId7" Type="http://schemas.openxmlformats.org/officeDocument/2006/relationships/diagramColors" Target="../diagrams/colors46.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46.xml"/><Relationship Id="rId5" Type="http://schemas.openxmlformats.org/officeDocument/2006/relationships/diagramLayout" Target="../diagrams/layout46.xml"/><Relationship Id="rId10" Type="http://schemas.openxmlformats.org/officeDocument/2006/relationships/image" Target="../media/image53.png"/><Relationship Id="rId4" Type="http://schemas.openxmlformats.org/officeDocument/2006/relationships/diagramData" Target="../diagrams/data46.xml"/><Relationship Id="rId9" Type="http://schemas.openxmlformats.org/officeDocument/2006/relationships/image" Target="../media/image52.png"/></Relationships>
</file>

<file path=ppt/slides/_rels/slide53.xml.rels><?xml version="1.0" encoding="UTF-8" standalone="yes"?>
<Relationships xmlns="http://schemas.openxmlformats.org/package/2006/relationships"><Relationship Id="rId8" Type="http://schemas.microsoft.com/office/2007/relationships/diagramDrawing" Target="../diagrams/drawing47.xml"/><Relationship Id="rId3" Type="http://schemas.openxmlformats.org/officeDocument/2006/relationships/image" Target="../media/image1.jpeg"/><Relationship Id="rId7" Type="http://schemas.openxmlformats.org/officeDocument/2006/relationships/diagramColors" Target="../diagrams/colors47.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47.xml"/><Relationship Id="rId5" Type="http://schemas.openxmlformats.org/officeDocument/2006/relationships/diagramLayout" Target="../diagrams/layout47.xml"/><Relationship Id="rId10" Type="http://schemas.openxmlformats.org/officeDocument/2006/relationships/image" Target="../media/image55.png"/><Relationship Id="rId4" Type="http://schemas.openxmlformats.org/officeDocument/2006/relationships/diagramData" Target="../diagrams/data47.xml"/><Relationship Id="rId9" Type="http://schemas.openxmlformats.org/officeDocument/2006/relationships/image" Target="../media/image54.png"/></Relationships>
</file>

<file path=ppt/slides/_rels/slide54.xml.rels><?xml version="1.0" encoding="UTF-8" standalone="yes"?>
<Relationships xmlns="http://schemas.openxmlformats.org/package/2006/relationships"><Relationship Id="rId8" Type="http://schemas.microsoft.com/office/2007/relationships/diagramDrawing" Target="../diagrams/drawing48.xml"/><Relationship Id="rId3" Type="http://schemas.openxmlformats.org/officeDocument/2006/relationships/image" Target="../media/image1.jpeg"/><Relationship Id="rId7" Type="http://schemas.openxmlformats.org/officeDocument/2006/relationships/diagramColors" Target="../diagrams/colors48.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48.xml"/><Relationship Id="rId5" Type="http://schemas.openxmlformats.org/officeDocument/2006/relationships/diagramLayout" Target="../diagrams/layout48.xml"/><Relationship Id="rId4" Type="http://schemas.openxmlformats.org/officeDocument/2006/relationships/diagramData" Target="../diagrams/data48.xml"/><Relationship Id="rId9" Type="http://schemas.openxmlformats.org/officeDocument/2006/relationships/image" Target="../media/image56.png"/></Relationships>
</file>

<file path=ppt/slides/_rels/slide55.xml.rels><?xml version="1.0" encoding="UTF-8" standalone="yes"?>
<Relationships xmlns="http://schemas.openxmlformats.org/package/2006/relationships"><Relationship Id="rId8" Type="http://schemas.microsoft.com/office/2007/relationships/diagramDrawing" Target="../diagrams/drawing49.xml"/><Relationship Id="rId3" Type="http://schemas.openxmlformats.org/officeDocument/2006/relationships/image" Target="../media/image1.jpeg"/><Relationship Id="rId7" Type="http://schemas.openxmlformats.org/officeDocument/2006/relationships/diagramColors" Target="../diagrams/colors49.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49.xml"/><Relationship Id="rId5" Type="http://schemas.openxmlformats.org/officeDocument/2006/relationships/diagramLayout" Target="../diagrams/layout49.xml"/><Relationship Id="rId4" Type="http://schemas.openxmlformats.org/officeDocument/2006/relationships/diagramData" Target="../diagrams/data49.xml"/><Relationship Id="rId9" Type="http://schemas.openxmlformats.org/officeDocument/2006/relationships/image" Target="../media/image57.png"/></Relationships>
</file>

<file path=ppt/slides/_rels/slide56.xml.rels><?xml version="1.0" encoding="UTF-8" standalone="yes"?>
<Relationships xmlns="http://schemas.openxmlformats.org/package/2006/relationships"><Relationship Id="rId8" Type="http://schemas.microsoft.com/office/2007/relationships/diagramDrawing" Target="../diagrams/drawing50.xml"/><Relationship Id="rId3" Type="http://schemas.openxmlformats.org/officeDocument/2006/relationships/image" Target="../media/image1.jpeg"/><Relationship Id="rId7" Type="http://schemas.openxmlformats.org/officeDocument/2006/relationships/diagramColors" Target="../diagrams/colors50.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50.xml"/><Relationship Id="rId5" Type="http://schemas.openxmlformats.org/officeDocument/2006/relationships/diagramLayout" Target="../diagrams/layout50.xml"/><Relationship Id="rId10" Type="http://schemas.openxmlformats.org/officeDocument/2006/relationships/image" Target="../media/image59.png"/><Relationship Id="rId4" Type="http://schemas.openxmlformats.org/officeDocument/2006/relationships/diagramData" Target="../diagrams/data50.xml"/><Relationship Id="rId9" Type="http://schemas.openxmlformats.org/officeDocument/2006/relationships/image" Target="../media/image58.png"/></Relationships>
</file>

<file path=ppt/slides/_rels/slide57.xml.rels><?xml version="1.0" encoding="UTF-8" standalone="yes"?>
<Relationships xmlns="http://schemas.openxmlformats.org/package/2006/relationships"><Relationship Id="rId8" Type="http://schemas.microsoft.com/office/2007/relationships/diagramDrawing" Target="../diagrams/drawing51.xml"/><Relationship Id="rId3" Type="http://schemas.openxmlformats.org/officeDocument/2006/relationships/image" Target="../media/image1.jpeg"/><Relationship Id="rId7" Type="http://schemas.openxmlformats.org/officeDocument/2006/relationships/diagramColors" Target="../diagrams/colors51.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51.xml"/><Relationship Id="rId5" Type="http://schemas.openxmlformats.org/officeDocument/2006/relationships/diagramLayout" Target="../diagrams/layout51.xml"/><Relationship Id="rId4" Type="http://schemas.openxmlformats.org/officeDocument/2006/relationships/diagramData" Target="../diagrams/data51.xml"/><Relationship Id="rId9" Type="http://schemas.openxmlformats.org/officeDocument/2006/relationships/image" Target="../media/image60.png"/></Relationships>
</file>

<file path=ppt/slides/_rels/slide58.xml.rels><?xml version="1.0" encoding="UTF-8" standalone="yes"?>
<Relationships xmlns="http://schemas.openxmlformats.org/package/2006/relationships"><Relationship Id="rId8" Type="http://schemas.microsoft.com/office/2007/relationships/diagramDrawing" Target="../diagrams/drawing52.xml"/><Relationship Id="rId3" Type="http://schemas.openxmlformats.org/officeDocument/2006/relationships/image" Target="../media/image1.jpeg"/><Relationship Id="rId7" Type="http://schemas.openxmlformats.org/officeDocument/2006/relationships/diagramColors" Target="../diagrams/colors5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52.xml"/><Relationship Id="rId5" Type="http://schemas.openxmlformats.org/officeDocument/2006/relationships/diagramLayout" Target="../diagrams/layout52.xml"/><Relationship Id="rId4" Type="http://schemas.openxmlformats.org/officeDocument/2006/relationships/diagramData" Target="../diagrams/data52.xml"/><Relationship Id="rId9" Type="http://schemas.openxmlformats.org/officeDocument/2006/relationships/image" Target="../media/image61.png"/></Relationships>
</file>

<file path=ppt/slides/_rels/slide59.xml.rels><?xml version="1.0" encoding="UTF-8" standalone="yes"?>
<Relationships xmlns="http://schemas.openxmlformats.org/package/2006/relationships"><Relationship Id="rId8" Type="http://schemas.microsoft.com/office/2007/relationships/diagramDrawing" Target="../diagrams/drawing53.xml"/><Relationship Id="rId3" Type="http://schemas.openxmlformats.org/officeDocument/2006/relationships/image" Target="../media/image1.jpeg"/><Relationship Id="rId7" Type="http://schemas.openxmlformats.org/officeDocument/2006/relationships/diagramColors" Target="../diagrams/colors53.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53.xml"/><Relationship Id="rId5" Type="http://schemas.openxmlformats.org/officeDocument/2006/relationships/diagramLayout" Target="../diagrams/layout53.xml"/><Relationship Id="rId4" Type="http://schemas.openxmlformats.org/officeDocument/2006/relationships/diagramData" Target="../diagrams/data53.xml"/><Relationship Id="rId9" Type="http://schemas.openxmlformats.org/officeDocument/2006/relationships/image" Target="../media/image62.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8" Type="http://schemas.microsoft.com/office/2007/relationships/diagramDrawing" Target="../diagrams/drawing54.xml"/><Relationship Id="rId3" Type="http://schemas.openxmlformats.org/officeDocument/2006/relationships/image" Target="../media/image1.jpeg"/><Relationship Id="rId7" Type="http://schemas.openxmlformats.org/officeDocument/2006/relationships/diagramColors" Target="../diagrams/colors54.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54.xml"/><Relationship Id="rId5" Type="http://schemas.openxmlformats.org/officeDocument/2006/relationships/diagramLayout" Target="../diagrams/layout54.xml"/><Relationship Id="rId10" Type="http://schemas.openxmlformats.org/officeDocument/2006/relationships/image" Target="../media/image64.png"/><Relationship Id="rId4" Type="http://schemas.openxmlformats.org/officeDocument/2006/relationships/diagramData" Target="../diagrams/data54.xml"/><Relationship Id="rId9" Type="http://schemas.openxmlformats.org/officeDocument/2006/relationships/image" Target="../media/image63.png"/></Relationships>
</file>

<file path=ppt/slides/_rels/slide61.xml.rels><?xml version="1.0" encoding="UTF-8" standalone="yes"?>
<Relationships xmlns="http://schemas.openxmlformats.org/package/2006/relationships"><Relationship Id="rId8" Type="http://schemas.microsoft.com/office/2007/relationships/diagramDrawing" Target="../diagrams/drawing55.xml"/><Relationship Id="rId3" Type="http://schemas.openxmlformats.org/officeDocument/2006/relationships/image" Target="../media/image1.jpeg"/><Relationship Id="rId7" Type="http://schemas.openxmlformats.org/officeDocument/2006/relationships/diagramColors" Target="../diagrams/colors55.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55.xml"/><Relationship Id="rId5" Type="http://schemas.openxmlformats.org/officeDocument/2006/relationships/diagramLayout" Target="../diagrams/layout55.xml"/><Relationship Id="rId4" Type="http://schemas.openxmlformats.org/officeDocument/2006/relationships/diagramData" Target="../diagrams/data55.xml"/><Relationship Id="rId9" Type="http://schemas.openxmlformats.org/officeDocument/2006/relationships/image" Target="../media/image65.png"/></Relationships>
</file>

<file path=ppt/slides/_rels/slide62.xml.rels><?xml version="1.0" encoding="UTF-8" standalone="yes"?>
<Relationships xmlns="http://schemas.openxmlformats.org/package/2006/relationships"><Relationship Id="rId8" Type="http://schemas.microsoft.com/office/2007/relationships/diagramDrawing" Target="../diagrams/drawing56.xml"/><Relationship Id="rId3" Type="http://schemas.openxmlformats.org/officeDocument/2006/relationships/image" Target="../media/image1.jpeg"/><Relationship Id="rId7" Type="http://schemas.openxmlformats.org/officeDocument/2006/relationships/diagramColors" Target="../diagrams/colors56.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56.xml"/><Relationship Id="rId5" Type="http://schemas.openxmlformats.org/officeDocument/2006/relationships/diagramLayout" Target="../diagrams/layout56.xml"/><Relationship Id="rId4" Type="http://schemas.openxmlformats.org/officeDocument/2006/relationships/diagramData" Target="../diagrams/data56.xml"/><Relationship Id="rId9" Type="http://schemas.openxmlformats.org/officeDocument/2006/relationships/image" Target="../media/image66.png"/></Relationships>
</file>

<file path=ppt/slides/_rels/slide63.xml.rels><?xml version="1.0" encoding="UTF-8" standalone="yes"?>
<Relationships xmlns="http://schemas.openxmlformats.org/package/2006/relationships"><Relationship Id="rId8" Type="http://schemas.microsoft.com/office/2007/relationships/diagramDrawing" Target="../diagrams/drawing57.xml"/><Relationship Id="rId3" Type="http://schemas.openxmlformats.org/officeDocument/2006/relationships/image" Target="../media/image1.jpeg"/><Relationship Id="rId7" Type="http://schemas.openxmlformats.org/officeDocument/2006/relationships/diagramColors" Target="../diagrams/colors57.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57.xml"/><Relationship Id="rId5" Type="http://schemas.openxmlformats.org/officeDocument/2006/relationships/diagramLayout" Target="../diagrams/layout57.xml"/><Relationship Id="rId4" Type="http://schemas.openxmlformats.org/officeDocument/2006/relationships/diagramData" Target="../diagrams/data57.xml"/><Relationship Id="rId9" Type="http://schemas.openxmlformats.org/officeDocument/2006/relationships/image" Target="../media/image67.png"/></Relationships>
</file>

<file path=ppt/slides/_rels/slide64.xml.rels><?xml version="1.0" encoding="UTF-8" standalone="yes"?>
<Relationships xmlns="http://schemas.openxmlformats.org/package/2006/relationships"><Relationship Id="rId8" Type="http://schemas.microsoft.com/office/2007/relationships/diagramDrawing" Target="../diagrams/drawing58.xml"/><Relationship Id="rId3" Type="http://schemas.openxmlformats.org/officeDocument/2006/relationships/image" Target="../media/image1.jpeg"/><Relationship Id="rId7" Type="http://schemas.openxmlformats.org/officeDocument/2006/relationships/diagramColors" Target="../diagrams/colors58.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58.xml"/><Relationship Id="rId5" Type="http://schemas.openxmlformats.org/officeDocument/2006/relationships/diagramLayout" Target="../diagrams/layout58.xml"/><Relationship Id="rId4" Type="http://schemas.openxmlformats.org/officeDocument/2006/relationships/diagramData" Target="../diagrams/data58.xml"/><Relationship Id="rId9" Type="http://schemas.openxmlformats.org/officeDocument/2006/relationships/image" Target="../media/image68.png"/></Relationships>
</file>

<file path=ppt/slides/_rels/slide65.xml.rels><?xml version="1.0" encoding="UTF-8" standalone="yes"?>
<Relationships xmlns="http://schemas.openxmlformats.org/package/2006/relationships"><Relationship Id="rId8" Type="http://schemas.microsoft.com/office/2007/relationships/diagramDrawing" Target="../diagrams/drawing59.xml"/><Relationship Id="rId3" Type="http://schemas.openxmlformats.org/officeDocument/2006/relationships/image" Target="../media/image1.jpeg"/><Relationship Id="rId7" Type="http://schemas.openxmlformats.org/officeDocument/2006/relationships/diagramColors" Target="../diagrams/colors59.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59.xml"/><Relationship Id="rId5" Type="http://schemas.openxmlformats.org/officeDocument/2006/relationships/diagramLayout" Target="../diagrams/layout59.xml"/><Relationship Id="rId4" Type="http://schemas.openxmlformats.org/officeDocument/2006/relationships/diagramData" Target="../diagrams/data59.xml"/><Relationship Id="rId9" Type="http://schemas.openxmlformats.org/officeDocument/2006/relationships/image" Target="../media/image69.png"/></Relationships>
</file>

<file path=ppt/slides/_rels/slide66.xml.rels><?xml version="1.0" encoding="UTF-8" standalone="yes"?>
<Relationships xmlns="http://schemas.openxmlformats.org/package/2006/relationships"><Relationship Id="rId8" Type="http://schemas.microsoft.com/office/2007/relationships/diagramDrawing" Target="../diagrams/drawing60.xml"/><Relationship Id="rId3" Type="http://schemas.openxmlformats.org/officeDocument/2006/relationships/image" Target="../media/image1.jpeg"/><Relationship Id="rId7" Type="http://schemas.openxmlformats.org/officeDocument/2006/relationships/diagramColors" Target="../diagrams/colors60.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60.xml"/><Relationship Id="rId5" Type="http://schemas.openxmlformats.org/officeDocument/2006/relationships/diagramLayout" Target="../diagrams/layout60.xml"/><Relationship Id="rId4" Type="http://schemas.openxmlformats.org/officeDocument/2006/relationships/diagramData" Target="../diagrams/data60.xml"/><Relationship Id="rId9" Type="http://schemas.openxmlformats.org/officeDocument/2006/relationships/image" Target="../media/image70.png"/></Relationships>
</file>

<file path=ppt/slides/_rels/slide67.xml.rels><?xml version="1.0" encoding="UTF-8" standalone="yes"?>
<Relationships xmlns="http://schemas.openxmlformats.org/package/2006/relationships"><Relationship Id="rId8" Type="http://schemas.microsoft.com/office/2007/relationships/diagramDrawing" Target="../diagrams/drawing61.xml"/><Relationship Id="rId3" Type="http://schemas.openxmlformats.org/officeDocument/2006/relationships/image" Target="../media/image1.jpeg"/><Relationship Id="rId7" Type="http://schemas.openxmlformats.org/officeDocument/2006/relationships/diagramColors" Target="../diagrams/colors61.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61.xml"/><Relationship Id="rId5" Type="http://schemas.openxmlformats.org/officeDocument/2006/relationships/diagramLayout" Target="../diagrams/layout61.xml"/><Relationship Id="rId4" Type="http://schemas.openxmlformats.org/officeDocument/2006/relationships/diagramData" Target="../diagrams/data61.xml"/><Relationship Id="rId9" Type="http://schemas.openxmlformats.org/officeDocument/2006/relationships/image" Target="../media/image71.png"/></Relationships>
</file>

<file path=ppt/slides/_rels/slide68.xml.rels><?xml version="1.0" encoding="UTF-8" standalone="yes"?>
<Relationships xmlns="http://schemas.openxmlformats.org/package/2006/relationships"><Relationship Id="rId8" Type="http://schemas.microsoft.com/office/2007/relationships/diagramDrawing" Target="../diagrams/drawing62.xml"/><Relationship Id="rId3" Type="http://schemas.openxmlformats.org/officeDocument/2006/relationships/image" Target="../media/image1.jpeg"/><Relationship Id="rId7" Type="http://schemas.openxmlformats.org/officeDocument/2006/relationships/diagramColors" Target="../diagrams/colors6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62.xml"/><Relationship Id="rId5" Type="http://schemas.openxmlformats.org/officeDocument/2006/relationships/diagramLayout" Target="../diagrams/layout62.xml"/><Relationship Id="rId4" Type="http://schemas.openxmlformats.org/officeDocument/2006/relationships/diagramData" Target="../diagrams/data62.xml"/><Relationship Id="rId9" Type="http://schemas.openxmlformats.org/officeDocument/2006/relationships/image" Target="../media/image72.png"/></Relationships>
</file>

<file path=ppt/slides/_rels/slide69.xml.rels><?xml version="1.0" encoding="UTF-8" standalone="yes"?>
<Relationships xmlns="http://schemas.openxmlformats.org/package/2006/relationships"><Relationship Id="rId8" Type="http://schemas.microsoft.com/office/2007/relationships/diagramDrawing" Target="../diagrams/drawing63.xml"/><Relationship Id="rId3" Type="http://schemas.openxmlformats.org/officeDocument/2006/relationships/image" Target="../media/image1.jpeg"/><Relationship Id="rId7" Type="http://schemas.openxmlformats.org/officeDocument/2006/relationships/diagramColors" Target="../diagrams/colors63.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63.xml"/><Relationship Id="rId5" Type="http://schemas.openxmlformats.org/officeDocument/2006/relationships/diagramLayout" Target="../diagrams/layout63.xml"/><Relationship Id="rId4" Type="http://schemas.openxmlformats.org/officeDocument/2006/relationships/diagramData" Target="../diagrams/data63.xml"/><Relationship Id="rId9" Type="http://schemas.openxmlformats.org/officeDocument/2006/relationships/image" Target="../media/image73.pn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1.jpeg"/><Relationship Id="rId4" Type="http://schemas.openxmlformats.org/officeDocument/2006/relationships/diagramLayout" Target="../diagrams/layout1.xml"/><Relationship Id="rId9" Type="http://schemas.openxmlformats.org/officeDocument/2006/relationships/image" Target="../media/image5.png"/></Relationships>
</file>

<file path=ppt/slides/_rels/slide70.xml.rels><?xml version="1.0" encoding="UTF-8" standalone="yes"?>
<Relationships xmlns="http://schemas.openxmlformats.org/package/2006/relationships"><Relationship Id="rId8" Type="http://schemas.microsoft.com/office/2007/relationships/diagramDrawing" Target="../diagrams/drawing64.xml"/><Relationship Id="rId3" Type="http://schemas.openxmlformats.org/officeDocument/2006/relationships/image" Target="../media/image1.jpeg"/><Relationship Id="rId7" Type="http://schemas.openxmlformats.org/officeDocument/2006/relationships/diagramColors" Target="../diagrams/colors64.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64.xml"/><Relationship Id="rId5" Type="http://schemas.openxmlformats.org/officeDocument/2006/relationships/diagramLayout" Target="../diagrams/layout64.xml"/><Relationship Id="rId4" Type="http://schemas.openxmlformats.org/officeDocument/2006/relationships/diagramData" Target="../diagrams/data64.xml"/><Relationship Id="rId9" Type="http://schemas.openxmlformats.org/officeDocument/2006/relationships/image" Target="../media/image74.png"/></Relationships>
</file>

<file path=ppt/slides/_rels/slide71.xml.rels><?xml version="1.0" encoding="UTF-8" standalone="yes"?>
<Relationships xmlns="http://schemas.openxmlformats.org/package/2006/relationships"><Relationship Id="rId8" Type="http://schemas.microsoft.com/office/2007/relationships/diagramDrawing" Target="../diagrams/drawing65.xml"/><Relationship Id="rId3" Type="http://schemas.openxmlformats.org/officeDocument/2006/relationships/image" Target="../media/image1.jpeg"/><Relationship Id="rId7" Type="http://schemas.openxmlformats.org/officeDocument/2006/relationships/diagramColors" Target="../diagrams/colors65.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65.xml"/><Relationship Id="rId5" Type="http://schemas.openxmlformats.org/officeDocument/2006/relationships/diagramLayout" Target="../diagrams/layout65.xml"/><Relationship Id="rId4" Type="http://schemas.openxmlformats.org/officeDocument/2006/relationships/diagramData" Target="../diagrams/data65.xml"/><Relationship Id="rId9" Type="http://schemas.openxmlformats.org/officeDocument/2006/relationships/image" Target="../media/image75.pn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1.jpeg"/></Relationships>
</file>

<file path=ppt/slides/_rels/slide9.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ítulo 1"/>
          <p:cNvSpPr txBox="1">
            <a:spLocks/>
          </p:cNvSpPr>
          <p:nvPr/>
        </p:nvSpPr>
        <p:spPr>
          <a:xfrm>
            <a:off x="428604" y="1023910"/>
            <a:ext cx="6286544" cy="83582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pt-BR" sz="7200" b="1" i="0" u="none" strike="noStrike" kern="1200" cap="none" spc="0" normalizeH="0" baseline="0" noProof="0" dirty="0" smtClean="0">
                <a:ln>
                  <a:noFill/>
                </a:ln>
                <a:solidFill>
                  <a:schemeClr val="tx1"/>
                </a:solidFill>
                <a:effectLst/>
                <a:uLnTx/>
                <a:uFillTx/>
                <a:latin typeface="+mj-lt"/>
                <a:ea typeface="+mj-ea"/>
                <a:cs typeface="+mj-cs"/>
              </a:rPr>
              <a:t>Lógica</a:t>
            </a:r>
          </a:p>
          <a:p>
            <a:pPr lvl="0" algn="ctr">
              <a:spcBef>
                <a:spcPct val="0"/>
              </a:spcBef>
              <a:defRPr/>
            </a:pPr>
            <a:r>
              <a:rPr lang="pt-BR" sz="7200" b="1" dirty="0"/>
              <a:t>Matemática</a:t>
            </a:r>
            <a:endParaRPr kumimoji="0" lang="pt-BR" sz="7200" b="1" i="0" u="none" strike="noStrike" kern="1200" cap="none" spc="0" normalizeH="0" baseline="0" noProof="0" dirty="0">
              <a:ln>
                <a:noFill/>
              </a:ln>
              <a:solidFill>
                <a:schemeClr val="tx1"/>
              </a:solidFill>
              <a:effectLst/>
              <a:uLnTx/>
              <a:uFillTx/>
              <a:latin typeface="+mj-lt"/>
              <a:ea typeface="+mj-ea"/>
              <a:cs typeface="+mj-cs"/>
            </a:endParaRPr>
          </a:p>
        </p:txBody>
      </p:sp>
      <p:pic>
        <p:nvPicPr>
          <p:cNvPr id="21" name="Picture 2" descr="Resultado de imagem para java"/>
          <p:cNvPicPr>
            <a:picLocks noChangeAspect="1" noChangeArrowheads="1"/>
          </p:cNvPicPr>
          <p:nvPr/>
        </p:nvPicPr>
        <p:blipFill>
          <a:blip r:embed="rId3"/>
          <a:srcRect/>
          <a:stretch>
            <a:fillRect/>
          </a:stretch>
        </p:blipFill>
        <p:spPr bwMode="auto">
          <a:xfrm>
            <a:off x="4725144" y="6321152"/>
            <a:ext cx="1643074" cy="2286016"/>
          </a:xfrm>
          <a:prstGeom prst="rect">
            <a:avLst/>
          </a:prstGeom>
          <a:noFill/>
        </p:spPr>
      </p:pic>
      <p:sp>
        <p:nvSpPr>
          <p:cNvPr id="3" name="Cruz 2"/>
          <p:cNvSpPr/>
          <p:nvPr/>
        </p:nvSpPr>
        <p:spPr>
          <a:xfrm>
            <a:off x="4378214" y="6681192"/>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ruz 10"/>
          <p:cNvSpPr/>
          <p:nvPr/>
        </p:nvSpPr>
        <p:spPr>
          <a:xfrm>
            <a:off x="3794740" y="6681192"/>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53" y="72430"/>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6" name="Cruz 15"/>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ruz 16"/>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37947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graphicFrame>
        <p:nvGraphicFramePr>
          <p:cNvPr id="13" name="Diagrama 12"/>
          <p:cNvGraphicFramePr/>
          <p:nvPr>
            <p:extLst>
              <p:ext uri="{D42A27DB-BD31-4B8C-83A1-F6EECF244321}">
                <p14:modId xmlns:p14="http://schemas.microsoft.com/office/powerpoint/2010/main" val="2133182845"/>
              </p:ext>
            </p:extLst>
          </p:nvPr>
        </p:nvGraphicFramePr>
        <p:xfrm>
          <a:off x="352873" y="1041002"/>
          <a:ext cx="1631105" cy="648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8"/>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Imagem 1"/>
          <p:cNvPicPr>
            <a:picLocks noChangeAspect="1"/>
          </p:cNvPicPr>
          <p:nvPr/>
        </p:nvPicPr>
        <p:blipFill>
          <a:blip r:embed="rId9"/>
          <a:stretch>
            <a:fillRect/>
          </a:stretch>
        </p:blipFill>
        <p:spPr>
          <a:xfrm>
            <a:off x="382025" y="1823628"/>
            <a:ext cx="5562600" cy="7886700"/>
          </a:xfrm>
          <a:prstGeom prst="rect">
            <a:avLst/>
          </a:prstGeom>
        </p:spPr>
      </p:pic>
    </p:spTree>
    <p:extLst>
      <p:ext uri="{BB962C8B-B14F-4D97-AF65-F5344CB8AC3E}">
        <p14:creationId xmlns:p14="http://schemas.microsoft.com/office/powerpoint/2010/main" val="165657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graphicFrame>
        <p:nvGraphicFramePr>
          <p:cNvPr id="13" name="Diagrama 12"/>
          <p:cNvGraphicFramePr/>
          <p:nvPr>
            <p:extLst>
              <p:ext uri="{D42A27DB-BD31-4B8C-83A1-F6EECF244321}">
                <p14:modId xmlns:p14="http://schemas.microsoft.com/office/powerpoint/2010/main" val="2133182845"/>
              </p:ext>
            </p:extLst>
          </p:nvPr>
        </p:nvGraphicFramePr>
        <p:xfrm>
          <a:off x="352873" y="1041002"/>
          <a:ext cx="1631105" cy="648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8"/>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 name="Imagem 2"/>
          <p:cNvPicPr>
            <a:picLocks noChangeAspect="1"/>
          </p:cNvPicPr>
          <p:nvPr/>
        </p:nvPicPr>
        <p:blipFill rotWithShape="1">
          <a:blip r:embed="rId9"/>
          <a:srcRect b="28739"/>
          <a:stretch/>
        </p:blipFill>
        <p:spPr>
          <a:xfrm>
            <a:off x="406862" y="1928692"/>
            <a:ext cx="5667375" cy="6224238"/>
          </a:xfrm>
          <a:prstGeom prst="rect">
            <a:avLst/>
          </a:prstGeom>
        </p:spPr>
      </p:pic>
    </p:spTree>
    <p:extLst>
      <p:ext uri="{BB962C8B-B14F-4D97-AF65-F5344CB8AC3E}">
        <p14:creationId xmlns:p14="http://schemas.microsoft.com/office/powerpoint/2010/main" val="1371181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graphicFrame>
        <p:nvGraphicFramePr>
          <p:cNvPr id="13" name="Diagrama 12"/>
          <p:cNvGraphicFramePr/>
          <p:nvPr>
            <p:extLst>
              <p:ext uri="{D42A27DB-BD31-4B8C-83A1-F6EECF244321}">
                <p14:modId xmlns:p14="http://schemas.microsoft.com/office/powerpoint/2010/main" val="2133182845"/>
              </p:ext>
            </p:extLst>
          </p:nvPr>
        </p:nvGraphicFramePr>
        <p:xfrm>
          <a:off x="352873" y="1041002"/>
          <a:ext cx="1631105" cy="648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8"/>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Imagem 1"/>
          <p:cNvPicPr>
            <a:picLocks noChangeAspect="1"/>
          </p:cNvPicPr>
          <p:nvPr/>
        </p:nvPicPr>
        <p:blipFill>
          <a:blip r:embed="rId9"/>
          <a:stretch>
            <a:fillRect/>
          </a:stretch>
        </p:blipFill>
        <p:spPr>
          <a:xfrm>
            <a:off x="350399" y="2112549"/>
            <a:ext cx="5848350" cy="5638800"/>
          </a:xfrm>
          <a:prstGeom prst="rect">
            <a:avLst/>
          </a:prstGeom>
        </p:spPr>
      </p:pic>
    </p:spTree>
    <p:extLst>
      <p:ext uri="{BB962C8B-B14F-4D97-AF65-F5344CB8AC3E}">
        <p14:creationId xmlns:p14="http://schemas.microsoft.com/office/powerpoint/2010/main" val="4219372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graphicFrame>
        <p:nvGraphicFramePr>
          <p:cNvPr id="13" name="Diagrama 12"/>
          <p:cNvGraphicFramePr/>
          <p:nvPr>
            <p:extLst>
              <p:ext uri="{D42A27DB-BD31-4B8C-83A1-F6EECF244321}">
                <p14:modId xmlns:p14="http://schemas.microsoft.com/office/powerpoint/2010/main" val="2133182845"/>
              </p:ext>
            </p:extLst>
          </p:nvPr>
        </p:nvGraphicFramePr>
        <p:xfrm>
          <a:off x="352873" y="1041002"/>
          <a:ext cx="1631105" cy="648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8"/>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algn="just">
              <a:spcBef>
                <a:spcPct val="0"/>
              </a:spcBef>
              <a:defRPr/>
            </a:pPr>
            <a:r>
              <a:rPr lang="pt-BR" sz="1600" dirty="0" smtClean="0"/>
              <a:t>Em resumo podemos </a:t>
            </a:r>
            <a:r>
              <a:rPr lang="pt-BR" sz="1600" dirty="0"/>
              <a:t>pensar em conjunto como um agrupamento de objetos que compartilham uma propriedade </a:t>
            </a:r>
            <a:r>
              <a:rPr lang="pt-BR" sz="1600" dirty="0" smtClean="0"/>
              <a:t>comum.</a:t>
            </a:r>
          </a:p>
          <a:p>
            <a:pPr algn="just">
              <a:spcBef>
                <a:spcPct val="0"/>
              </a:spcBef>
              <a:defRPr/>
            </a:pPr>
            <a:endParaRPr lang="pt-BR" sz="1600" dirty="0"/>
          </a:p>
          <a:p>
            <a:pPr algn="just">
              <a:spcBef>
                <a:spcPct val="0"/>
              </a:spcBef>
              <a:defRPr/>
            </a:pPr>
            <a:r>
              <a:rPr lang="pt-BR" sz="1600" dirty="0" smtClean="0"/>
              <a:t>Seria difícil </a:t>
            </a:r>
            <a:r>
              <a:rPr lang="pt-BR" sz="1600" dirty="0"/>
              <a:t>definir conjunto sem usar algum termo como agrupamento, </a:t>
            </a:r>
            <a:r>
              <a:rPr lang="pt-BR" sz="1600" dirty="0" smtClean="0"/>
              <a:t>coleção</a:t>
            </a:r>
            <a:r>
              <a:rPr lang="pt-BR" sz="1600" dirty="0"/>
              <a:t>, ou outro que seja praticamente </a:t>
            </a:r>
            <a:r>
              <a:rPr lang="pt-BR" sz="1600" dirty="0" smtClean="0"/>
              <a:t>sinônimo </a:t>
            </a:r>
            <a:r>
              <a:rPr lang="pt-BR" sz="1600" dirty="0"/>
              <a:t>de conjunto. </a:t>
            </a:r>
            <a:endParaRPr lang="pt-BR" sz="1600" dirty="0" smtClean="0"/>
          </a:p>
          <a:p>
            <a:pPr algn="just">
              <a:spcBef>
                <a:spcPct val="0"/>
              </a:spcBef>
              <a:defRPr/>
            </a:pPr>
            <a:endParaRPr lang="pt-BR" sz="1600" dirty="0"/>
          </a:p>
          <a:p>
            <a:pPr algn="just">
              <a:spcBef>
                <a:spcPct val="0"/>
              </a:spcBef>
              <a:defRPr/>
            </a:pPr>
            <a:r>
              <a:rPr lang="pt-BR" sz="1600" dirty="0" smtClean="0"/>
              <a:t>Conjunto </a:t>
            </a:r>
            <a:r>
              <a:rPr lang="pt-BR" sz="1600" dirty="0"/>
              <a:t>deve ser tratado como conceito primitivo, que </a:t>
            </a:r>
            <a:r>
              <a:rPr lang="pt-BR" sz="1600" dirty="0" smtClean="0"/>
              <a:t>n</a:t>
            </a:r>
            <a:r>
              <a:rPr lang="pt-BR" sz="1600" dirty="0"/>
              <a:t>ã</a:t>
            </a:r>
            <a:r>
              <a:rPr lang="pt-BR" sz="1600" dirty="0" smtClean="0"/>
              <a:t>o </a:t>
            </a:r>
            <a:r>
              <a:rPr lang="pt-BR" sz="1600" dirty="0"/>
              <a:t>requer </a:t>
            </a:r>
            <a:r>
              <a:rPr lang="pt-BR" sz="1600" dirty="0" smtClean="0"/>
              <a:t>definição</a:t>
            </a:r>
            <a:r>
              <a:rPr lang="pt-BR" sz="1600" dirty="0"/>
              <a:t>. O </a:t>
            </a:r>
            <a:r>
              <a:rPr lang="pt-BR" sz="1600" dirty="0" smtClean="0"/>
              <a:t>propósito </a:t>
            </a:r>
            <a:r>
              <a:rPr lang="pt-BR" sz="1600" dirty="0"/>
              <a:t>deste </a:t>
            </a:r>
            <a:r>
              <a:rPr lang="pt-BR" sz="1600" dirty="0" smtClean="0"/>
              <a:t>parágrafo é </a:t>
            </a:r>
            <a:r>
              <a:rPr lang="pt-BR" sz="1600" dirty="0"/>
              <a:t>discutirmos um pouco a ideia intuitiva de um conceito que </a:t>
            </a:r>
            <a:r>
              <a:rPr lang="pt-BR" sz="1600" dirty="0" smtClean="0"/>
              <a:t>já </a:t>
            </a:r>
            <a:r>
              <a:rPr lang="pt-BR" sz="1600" dirty="0"/>
              <a:t>conhecemos, antes de entrar na abordagem </a:t>
            </a:r>
            <a:r>
              <a:rPr lang="pt-BR" sz="1600" dirty="0" smtClean="0"/>
              <a:t>axiomática</a:t>
            </a:r>
            <a:r>
              <a:rPr lang="pt-BR" sz="1600" dirty="0"/>
              <a:t>.</a:t>
            </a:r>
          </a:p>
          <a:p>
            <a:pPr algn="just">
              <a:spcBef>
                <a:spcPct val="0"/>
              </a:spcBef>
              <a:defRPr/>
            </a:pPr>
            <a:endParaRPr lang="pt-BR" sz="1600" dirty="0" smtClean="0"/>
          </a:p>
          <a:p>
            <a:pPr algn="just">
              <a:spcBef>
                <a:spcPct val="0"/>
              </a:spcBef>
              <a:defRPr/>
            </a:pPr>
            <a:endParaRPr lang="pt-BR" sz="1600" dirty="0" smtClean="0"/>
          </a:p>
          <a:p>
            <a:pPr algn="just">
              <a:spcBef>
                <a:spcPct val="0"/>
              </a:spcBef>
              <a:defRPr/>
            </a:pPr>
            <a:endParaRPr lang="pt-BR" sz="1600" dirty="0" smtClean="0"/>
          </a:p>
          <a:p>
            <a:pPr algn="just">
              <a:spcBef>
                <a:spcPct val="0"/>
              </a:spcBef>
              <a:defRPr/>
            </a:pPr>
            <a:endParaRPr lang="pt-BR" sz="1600" dirty="0" smtClean="0"/>
          </a:p>
          <a:p>
            <a:pPr algn="just">
              <a:spcBef>
                <a:spcPct val="0"/>
              </a:spcBef>
              <a:defRPr/>
            </a:pPr>
            <a:endParaRPr lang="pt-BR" sz="1600" dirty="0" smtClean="0"/>
          </a:p>
          <a:p>
            <a:pPr algn="just">
              <a:spcBef>
                <a:spcPct val="0"/>
              </a:spcBef>
              <a:defRPr/>
            </a:pPr>
            <a:endParaRPr lang="pt-BR" sz="1600" dirty="0" smtClean="0"/>
          </a:p>
          <a:p>
            <a:pPr lvl="0" algn="just">
              <a:spcBef>
                <a:spcPct val="0"/>
              </a:spcBef>
              <a:defRPr/>
            </a:pPr>
            <a:endParaRPr lang="pt-BR" sz="1600" dirty="0" smtClean="0">
              <a:latin typeface="+mj-lt"/>
              <a:ea typeface="+mj-ea"/>
              <a:cs typeface="+mj-cs"/>
            </a:endParaRPr>
          </a:p>
          <a:p>
            <a:pPr lvl="0" algn="just">
              <a:spcBef>
                <a:spcPct val="0"/>
              </a:spcBef>
              <a:defRPr/>
            </a:pPr>
            <a:endParaRPr lang="pt-BR" sz="1600" dirty="0" smtClean="0">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noProof="0" dirty="0" smtClean="0">
              <a:ln>
                <a:noFill/>
              </a:ln>
              <a:solidFill>
                <a:schemeClr val="tx1"/>
              </a:solidFill>
              <a:effectLst/>
              <a:uLnTx/>
              <a:uFillTx/>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1513375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graphicFrame>
        <p:nvGraphicFramePr>
          <p:cNvPr id="13" name="Diagrama 12"/>
          <p:cNvGraphicFramePr/>
          <p:nvPr>
            <p:extLst>
              <p:ext uri="{D42A27DB-BD31-4B8C-83A1-F6EECF244321}">
                <p14:modId xmlns:p14="http://schemas.microsoft.com/office/powerpoint/2010/main" val="1606477883"/>
              </p:ext>
            </p:extLst>
          </p:nvPr>
        </p:nvGraphicFramePr>
        <p:xfrm>
          <a:off x="352873" y="1041002"/>
          <a:ext cx="1631105" cy="648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8"/>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algn="just">
              <a:spcBef>
                <a:spcPct val="0"/>
              </a:spcBef>
              <a:defRPr/>
            </a:pPr>
            <a:r>
              <a:rPr lang="pt-BR" sz="1600" dirty="0" smtClean="0"/>
              <a:t>O infinito sempre assombrou os matemáticos e filósofos, estando relacionada aos maiores paradoxos e crises nos fundamentos da matemática, como é o caso dos famosos paradoxos de Zeno, de Eléia, que se baseiam em interpretações obscuras do conceito de infinitude para “provar” a não existência de movimento.</a:t>
            </a:r>
          </a:p>
          <a:p>
            <a:pPr algn="just">
              <a:spcBef>
                <a:spcPct val="0"/>
              </a:spcBef>
              <a:defRPr/>
            </a:pPr>
            <a:endParaRPr lang="pt-BR" sz="1600" dirty="0"/>
          </a:p>
          <a:p>
            <a:pPr algn="just">
              <a:spcBef>
                <a:spcPct val="0"/>
              </a:spcBef>
              <a:defRPr/>
            </a:pPr>
            <a:r>
              <a:rPr lang="pt-BR" sz="1600" dirty="0"/>
              <a:t>No desenvolvimento da teoria dos conjuntos, o conceito de infinito </a:t>
            </a:r>
            <a:r>
              <a:rPr lang="pt-BR" sz="1600" dirty="0" smtClean="0"/>
              <a:t>desempenha </a:t>
            </a:r>
            <a:r>
              <a:rPr lang="pt-BR" sz="1600" dirty="0"/>
              <a:t>um papel fundamental, sendo </a:t>
            </a:r>
            <a:r>
              <a:rPr lang="pt-BR" sz="1600" dirty="0" smtClean="0"/>
              <a:t>responsável </a:t>
            </a:r>
            <a:r>
              <a:rPr lang="pt-BR" sz="1600" dirty="0"/>
              <a:t>por uma das maiores crises </a:t>
            </a:r>
            <a:r>
              <a:rPr lang="pt-BR" sz="1600" dirty="0" smtClean="0"/>
              <a:t>filosóficas </a:t>
            </a:r>
            <a:r>
              <a:rPr lang="pt-BR" sz="1600" dirty="0"/>
              <a:t>na </a:t>
            </a:r>
            <a:r>
              <a:rPr lang="pt-BR" sz="1600" dirty="0" smtClean="0"/>
              <a:t>história </a:t>
            </a:r>
            <a:r>
              <a:rPr lang="pt-BR" sz="1600" dirty="0"/>
              <a:t>da </a:t>
            </a:r>
            <a:r>
              <a:rPr lang="pt-BR" sz="1600" dirty="0" smtClean="0"/>
              <a:t>matemática</a:t>
            </a:r>
            <a:r>
              <a:rPr lang="pt-BR" sz="1600" dirty="0"/>
              <a:t>. Como efeito dessa “crise”, tivemos pressupostos matemática </a:t>
            </a:r>
            <a:r>
              <a:rPr lang="pt-BR" sz="1600" dirty="0" smtClean="0"/>
              <a:t>e filosóficos </a:t>
            </a:r>
            <a:r>
              <a:rPr lang="pt-BR" sz="1600" dirty="0"/>
              <a:t>sendo </a:t>
            </a:r>
            <a:r>
              <a:rPr lang="pt-BR" sz="1600" dirty="0" smtClean="0"/>
              <a:t>destruídos</a:t>
            </a:r>
            <a:r>
              <a:rPr lang="pt-BR" sz="1600" dirty="0"/>
              <a:t>, novos questionamentos surgindo, </a:t>
            </a:r>
            <a:r>
              <a:rPr lang="pt-BR" sz="1600" dirty="0" smtClean="0"/>
              <a:t>divergências </a:t>
            </a:r>
            <a:r>
              <a:rPr lang="pt-BR" sz="1600" dirty="0"/>
              <a:t>na </a:t>
            </a:r>
            <a:r>
              <a:rPr lang="pt-BR" sz="1600" dirty="0" smtClean="0"/>
              <a:t>própria concepção </a:t>
            </a:r>
            <a:r>
              <a:rPr lang="pt-BR" sz="1600" dirty="0"/>
              <a:t>de verdade </a:t>
            </a:r>
            <a:r>
              <a:rPr lang="pt-BR" sz="1600" dirty="0" smtClean="0"/>
              <a:t>matemática</a:t>
            </a:r>
            <a:r>
              <a:rPr lang="pt-BR" sz="1600" dirty="0"/>
              <a:t>, novas propostas de </a:t>
            </a:r>
            <a:r>
              <a:rPr lang="pt-BR" sz="1600" dirty="0" smtClean="0"/>
              <a:t>formalização </a:t>
            </a:r>
            <a:r>
              <a:rPr lang="pt-BR" sz="1600" dirty="0"/>
              <a:t>da disciplina. Enfim, como aconteceu com as grandezas </a:t>
            </a:r>
            <a:r>
              <a:rPr lang="pt-BR" sz="1600" dirty="0" smtClean="0"/>
              <a:t>incomensuráveis </a:t>
            </a:r>
            <a:r>
              <a:rPr lang="pt-BR" sz="1600" dirty="0"/>
              <a:t>e a </a:t>
            </a:r>
            <a:r>
              <a:rPr lang="pt-BR" sz="1600" dirty="0" smtClean="0"/>
              <a:t>história </a:t>
            </a:r>
            <a:r>
              <a:rPr lang="pt-BR" sz="1600" dirty="0"/>
              <a:t>do quinto postulado de Euclides (esses dois </a:t>
            </a:r>
            <a:r>
              <a:rPr lang="pt-BR" sz="1600" dirty="0" smtClean="0"/>
              <a:t>também estão </a:t>
            </a:r>
            <a:r>
              <a:rPr lang="pt-BR" sz="1600" dirty="0"/>
              <a:t>diretamente relacionados ao conceito de infinitude) os paradoxos da teoria dos conjuntos </a:t>
            </a:r>
            <a:r>
              <a:rPr lang="pt-BR" sz="1600" dirty="0" smtClean="0"/>
              <a:t>contribuíram </a:t>
            </a:r>
            <a:r>
              <a:rPr lang="pt-BR" sz="1600" dirty="0"/>
              <a:t>enormemente para o enriquecimento do pensamento </a:t>
            </a:r>
            <a:r>
              <a:rPr lang="pt-BR" sz="1600" dirty="0" smtClean="0"/>
              <a:t>matemático.</a:t>
            </a:r>
          </a:p>
          <a:p>
            <a:pPr algn="just">
              <a:spcBef>
                <a:spcPct val="0"/>
              </a:spcBef>
              <a:defRPr/>
            </a:pPr>
            <a:endParaRPr lang="pt-BR" sz="1600" dirty="0"/>
          </a:p>
          <a:p>
            <a:pPr algn="just">
              <a:spcBef>
                <a:spcPct val="0"/>
              </a:spcBef>
              <a:defRPr/>
            </a:pPr>
            <a:r>
              <a:rPr lang="pt-BR" sz="1600" dirty="0"/>
              <a:t>Vamos refletir um pouco sobre o conceito de conjuntos. Podemos pensar em conjunto como um agrupamento de objetos que compartilham uma propriedade </a:t>
            </a:r>
            <a:r>
              <a:rPr lang="pt-BR" sz="1600" dirty="0" smtClean="0"/>
              <a:t>comum. </a:t>
            </a:r>
            <a:r>
              <a:rPr lang="pt-BR" sz="1600" dirty="0"/>
              <a:t>Assim, podemos pensar na palavra </a:t>
            </a:r>
            <a:r>
              <a:rPr lang="pt-BR" sz="1600" dirty="0" smtClean="0"/>
              <a:t>pássaro </a:t>
            </a:r>
            <a:r>
              <a:rPr lang="pt-BR" sz="1600" dirty="0"/>
              <a:t>como um conjunto de animais que possuem certas </a:t>
            </a:r>
            <a:r>
              <a:rPr lang="pt-BR" sz="1600" dirty="0" smtClean="0"/>
              <a:t>características</a:t>
            </a:r>
            <a:r>
              <a:rPr lang="pt-BR" sz="1600" dirty="0"/>
              <a:t>, como o corpo coberto de penas e </a:t>
            </a:r>
            <a:r>
              <a:rPr lang="pt-BR" sz="1600" dirty="0" smtClean="0"/>
              <a:t>reprodução </a:t>
            </a:r>
            <a:r>
              <a:rPr lang="pt-BR" sz="1600" dirty="0"/>
              <a:t>ovíparo</a:t>
            </a:r>
            <a:r>
              <a:rPr lang="pt-BR" sz="1600" dirty="0" smtClean="0"/>
              <a:t>. </a:t>
            </a:r>
            <a:r>
              <a:rPr lang="pt-BR" sz="1600" dirty="0"/>
              <a:t>Cada </a:t>
            </a:r>
            <a:r>
              <a:rPr lang="pt-BR" sz="1600" dirty="0" smtClean="0"/>
              <a:t>descrição </a:t>
            </a:r>
            <a:r>
              <a:rPr lang="pt-BR" sz="1600" dirty="0"/>
              <a:t>de objetos, animais ou pessoas nos fornece um conjunto. Por exemplo: o conjunto dos </a:t>
            </a:r>
            <a:r>
              <a:rPr lang="pt-BR" sz="1600" dirty="0" smtClean="0"/>
              <a:t>pássaros </a:t>
            </a:r>
            <a:r>
              <a:rPr lang="pt-BR" sz="1600" dirty="0"/>
              <a:t>que voam, ou o conjunto dos </a:t>
            </a:r>
            <a:r>
              <a:rPr lang="pt-BR" sz="1600" dirty="0" smtClean="0"/>
              <a:t>alunos de Matemática.</a:t>
            </a:r>
          </a:p>
          <a:p>
            <a:pPr algn="just">
              <a:spcBef>
                <a:spcPct val="0"/>
              </a:spcBef>
              <a:defRPr/>
            </a:pPr>
            <a:endParaRPr lang="pt-BR" sz="1600" dirty="0"/>
          </a:p>
          <a:p>
            <a:pPr algn="just">
              <a:spcBef>
                <a:spcPct val="0"/>
              </a:spcBef>
              <a:defRPr/>
            </a:pPr>
            <a:r>
              <a:rPr lang="pt-BR" sz="1600" dirty="0"/>
              <a:t>Podemos considerar a </a:t>
            </a:r>
            <a:r>
              <a:rPr lang="pt-BR" sz="1600" dirty="0" smtClean="0"/>
              <a:t>noção </a:t>
            </a:r>
            <a:r>
              <a:rPr lang="pt-BR" sz="1600" dirty="0"/>
              <a:t>de conjuntos como um dos primeiros conceitos abstratos da mente humana. Um </a:t>
            </a:r>
            <a:r>
              <a:rPr lang="pt-BR" sz="1600" dirty="0" smtClean="0"/>
              <a:t>pássaro é </a:t>
            </a:r>
            <a:r>
              <a:rPr lang="pt-BR" sz="1600" dirty="0"/>
              <a:t>um ser vivo que existe independente do pensamento </a:t>
            </a:r>
            <a:r>
              <a:rPr lang="pt-BR" sz="1600" dirty="0" smtClean="0"/>
              <a:t>humano.</a:t>
            </a:r>
          </a:p>
          <a:p>
            <a:pPr algn="just">
              <a:spcBef>
                <a:spcPct val="0"/>
              </a:spcBef>
              <a:defRPr/>
            </a:pPr>
            <a:endParaRPr lang="pt-BR" sz="1600" dirty="0"/>
          </a:p>
          <a:p>
            <a:pPr algn="just">
              <a:spcBef>
                <a:spcPct val="0"/>
              </a:spcBef>
              <a:defRPr/>
            </a:pPr>
            <a:endParaRPr lang="pt-BR" sz="1600" dirty="0" smtClean="0"/>
          </a:p>
          <a:p>
            <a:pPr algn="just">
              <a:spcBef>
                <a:spcPct val="0"/>
              </a:spcBef>
              <a:defRPr/>
            </a:pPr>
            <a:endParaRPr lang="pt-BR" sz="1600" dirty="0" smtClean="0"/>
          </a:p>
          <a:p>
            <a:pPr algn="just">
              <a:spcBef>
                <a:spcPct val="0"/>
              </a:spcBef>
              <a:defRPr/>
            </a:pPr>
            <a:endParaRPr lang="pt-BR" sz="1600" dirty="0" smtClean="0"/>
          </a:p>
          <a:p>
            <a:pPr algn="just">
              <a:spcBef>
                <a:spcPct val="0"/>
              </a:spcBef>
              <a:defRPr/>
            </a:pPr>
            <a:endParaRPr lang="pt-BR" sz="1600" dirty="0" smtClean="0"/>
          </a:p>
          <a:p>
            <a:pPr algn="just">
              <a:spcBef>
                <a:spcPct val="0"/>
              </a:spcBef>
              <a:defRPr/>
            </a:pPr>
            <a:endParaRPr lang="pt-BR" sz="1600" dirty="0" smtClean="0"/>
          </a:p>
          <a:p>
            <a:pPr algn="just">
              <a:spcBef>
                <a:spcPct val="0"/>
              </a:spcBef>
              <a:defRPr/>
            </a:pPr>
            <a:endParaRPr lang="pt-BR" sz="1600" dirty="0" smtClean="0"/>
          </a:p>
          <a:p>
            <a:pPr lvl="0" algn="just">
              <a:spcBef>
                <a:spcPct val="0"/>
              </a:spcBef>
              <a:defRPr/>
            </a:pPr>
            <a:endParaRPr lang="pt-BR" sz="1600" dirty="0" smtClean="0">
              <a:latin typeface="+mj-lt"/>
              <a:ea typeface="+mj-ea"/>
              <a:cs typeface="+mj-cs"/>
            </a:endParaRPr>
          </a:p>
          <a:p>
            <a:pPr lvl="0" algn="just">
              <a:spcBef>
                <a:spcPct val="0"/>
              </a:spcBef>
              <a:defRPr/>
            </a:pPr>
            <a:endParaRPr lang="pt-BR" sz="1600" dirty="0" smtClean="0">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noProof="0" dirty="0" smtClean="0">
              <a:ln>
                <a:noFill/>
              </a:ln>
              <a:solidFill>
                <a:schemeClr val="tx1"/>
              </a:solidFill>
              <a:effectLst/>
              <a:uLnTx/>
              <a:uFillTx/>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1021484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graphicFrame>
        <p:nvGraphicFramePr>
          <p:cNvPr id="13" name="Diagrama 12"/>
          <p:cNvGraphicFramePr/>
          <p:nvPr>
            <p:extLst>
              <p:ext uri="{D42A27DB-BD31-4B8C-83A1-F6EECF244321}">
                <p14:modId xmlns:p14="http://schemas.microsoft.com/office/powerpoint/2010/main" val="1606477883"/>
              </p:ext>
            </p:extLst>
          </p:nvPr>
        </p:nvGraphicFramePr>
        <p:xfrm>
          <a:off x="352873" y="1041002"/>
          <a:ext cx="1631105" cy="648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8"/>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algn="just">
              <a:spcBef>
                <a:spcPct val="0"/>
              </a:spcBef>
              <a:defRPr/>
            </a:pPr>
            <a:r>
              <a:rPr lang="pt-BR" sz="1600" dirty="0"/>
              <a:t>O surgimento dos </a:t>
            </a:r>
            <a:r>
              <a:rPr lang="pt-BR" sz="1600" dirty="0" smtClean="0"/>
              <a:t>números </a:t>
            </a:r>
            <a:r>
              <a:rPr lang="pt-BR" sz="1600" dirty="0"/>
              <a:t>naturais – uma das </a:t>
            </a:r>
            <a:r>
              <a:rPr lang="pt-BR" sz="1600" dirty="0" smtClean="0"/>
              <a:t>criações </a:t>
            </a:r>
            <a:r>
              <a:rPr lang="pt-BR" sz="1600" dirty="0"/>
              <a:t>mais ú</a:t>
            </a:r>
            <a:r>
              <a:rPr lang="pt-BR" sz="1600" dirty="0" smtClean="0"/>
              <a:t>teis </a:t>
            </a:r>
            <a:r>
              <a:rPr lang="pt-BR" sz="1600" dirty="0"/>
              <a:t>do pensamento humano e um dos alicerces da </a:t>
            </a:r>
            <a:r>
              <a:rPr lang="pt-BR" sz="1600" dirty="0" smtClean="0"/>
              <a:t>matemática </a:t>
            </a:r>
            <a:r>
              <a:rPr lang="pt-BR" sz="1600" dirty="0"/>
              <a:t>– pode ser visto como </a:t>
            </a:r>
            <a:r>
              <a:rPr lang="pt-BR" sz="1600" dirty="0" smtClean="0"/>
              <a:t>consequência </a:t>
            </a:r>
            <a:r>
              <a:rPr lang="pt-BR" sz="1600" dirty="0"/>
              <a:t>da </a:t>
            </a:r>
            <a:r>
              <a:rPr lang="pt-BR" sz="1600" dirty="0" smtClean="0"/>
              <a:t>noção </a:t>
            </a:r>
            <a:r>
              <a:rPr lang="pt-BR" sz="1600" dirty="0"/>
              <a:t>de conjuntos. </a:t>
            </a:r>
            <a:endParaRPr lang="pt-BR" sz="1600" dirty="0" smtClean="0"/>
          </a:p>
          <a:p>
            <a:pPr algn="just">
              <a:spcBef>
                <a:spcPct val="0"/>
              </a:spcBef>
              <a:defRPr/>
            </a:pPr>
            <a:endParaRPr lang="pt-BR" sz="1600" dirty="0"/>
          </a:p>
          <a:p>
            <a:pPr algn="just">
              <a:spcBef>
                <a:spcPct val="0"/>
              </a:spcBef>
              <a:defRPr/>
            </a:pPr>
            <a:r>
              <a:rPr lang="pt-BR" sz="1600" dirty="0" smtClean="0"/>
              <a:t>Estudos realizados na história da matemática levaram a teorias por alguns historiadores </a:t>
            </a:r>
            <a:r>
              <a:rPr lang="pt-BR" sz="1600" dirty="0"/>
              <a:t>que, </a:t>
            </a:r>
            <a:r>
              <a:rPr lang="pt-BR" sz="1600" dirty="0" smtClean="0"/>
              <a:t>há </a:t>
            </a:r>
            <a:r>
              <a:rPr lang="pt-BR" sz="1600" dirty="0"/>
              <a:t>muitos </a:t>
            </a:r>
            <a:r>
              <a:rPr lang="pt-BR" sz="1600" dirty="0" smtClean="0"/>
              <a:t>séculos atrás</a:t>
            </a:r>
            <a:r>
              <a:rPr lang="pt-BR" sz="1600" dirty="0"/>
              <a:t>, antes de existir a contagem, os pastores usavam um saquinho de pedras para não perderem as ovelhas. Quando levavam as ovelhas para pastar, para cada ovelha que passava guardavam uma pedrinha. Na hora de recolher as ovelhas, para cada ovelha que voltava ao curral, retiravam uma pedrinha. </a:t>
            </a:r>
            <a:endParaRPr lang="pt-BR" sz="1600" dirty="0" smtClean="0"/>
          </a:p>
          <a:p>
            <a:pPr algn="just">
              <a:spcBef>
                <a:spcPct val="0"/>
              </a:spcBef>
              <a:defRPr/>
            </a:pPr>
            <a:endParaRPr lang="pt-BR" sz="1600" dirty="0"/>
          </a:p>
          <a:p>
            <a:pPr algn="just">
              <a:spcBef>
                <a:spcPct val="0"/>
              </a:spcBef>
              <a:defRPr/>
            </a:pPr>
            <a:r>
              <a:rPr lang="pt-BR" sz="1600" dirty="0" smtClean="0"/>
              <a:t>Se</a:t>
            </a:r>
            <a:r>
              <a:rPr lang="pt-BR" sz="1600" dirty="0"/>
              <a:t>, no final, </a:t>
            </a:r>
            <a:r>
              <a:rPr lang="pt-BR" sz="1600" dirty="0" smtClean="0"/>
              <a:t>não </a:t>
            </a:r>
            <a:r>
              <a:rPr lang="pt-BR" sz="1600" dirty="0"/>
              <a:t>sobrasse nenhuma pedra no saquinho, eles podiam se assegurar de que nenhuma ovelha se perdeu </a:t>
            </a:r>
            <a:r>
              <a:rPr lang="pt-BR" sz="1600" dirty="0" smtClean="0"/>
              <a:t>2. </a:t>
            </a:r>
            <a:r>
              <a:rPr lang="pt-BR" sz="1600" dirty="0"/>
              <a:t>Dessa forma, estabeleceu-se uma </a:t>
            </a:r>
            <a:r>
              <a:rPr lang="pt-BR" sz="1600" dirty="0" smtClean="0"/>
              <a:t>semelhança </a:t>
            </a:r>
            <a:r>
              <a:rPr lang="pt-BR" sz="1600" dirty="0"/>
              <a:t>entre o conjunto das pedras que um pastor levava em um saquinho e o conjunto das ovelhas que eles </a:t>
            </a:r>
            <a:r>
              <a:rPr lang="pt-BR" sz="1600" dirty="0" smtClean="0"/>
              <a:t>possuía</a:t>
            </a:r>
            <a:r>
              <a:rPr lang="pt-BR" sz="1600" dirty="0"/>
              <a:t>: ambos </a:t>
            </a:r>
            <a:r>
              <a:rPr lang="pt-BR" sz="1600" dirty="0" smtClean="0"/>
              <a:t>têm </a:t>
            </a:r>
            <a:r>
              <a:rPr lang="pt-BR" sz="1600" dirty="0"/>
              <a:t>a mesma quantidade de elementos, </a:t>
            </a:r>
            <a:r>
              <a:rPr lang="pt-BR" sz="1600" dirty="0" smtClean="0"/>
              <a:t>já </a:t>
            </a:r>
            <a:r>
              <a:rPr lang="pt-BR" sz="1600" dirty="0"/>
              <a:t>que podemos associar biunivocamente cada elemento de um conjunto com um elemento de outro. </a:t>
            </a:r>
            <a:endParaRPr lang="pt-BR" sz="1600" dirty="0" smtClean="0"/>
          </a:p>
          <a:p>
            <a:pPr algn="just">
              <a:spcBef>
                <a:spcPct val="0"/>
              </a:spcBef>
              <a:defRPr/>
            </a:pPr>
            <a:endParaRPr lang="pt-BR" sz="1600" dirty="0"/>
          </a:p>
          <a:p>
            <a:pPr algn="just">
              <a:spcBef>
                <a:spcPct val="0"/>
              </a:spcBef>
              <a:defRPr/>
            </a:pPr>
            <a:r>
              <a:rPr lang="pt-BR" sz="1600" dirty="0" smtClean="0"/>
              <a:t>Com </a:t>
            </a:r>
            <a:r>
              <a:rPr lang="pt-BR" sz="1600" dirty="0"/>
              <a:t>o tempo, as pessoas perceberam que </a:t>
            </a:r>
            <a:r>
              <a:rPr lang="pt-BR" sz="1600" dirty="0" smtClean="0"/>
              <a:t>não </a:t>
            </a:r>
            <a:r>
              <a:rPr lang="pt-BR" sz="1600" dirty="0"/>
              <a:t>havia necessidade de usar pedras de verdade, e inventaram um conceito abstrato chamado </a:t>
            </a:r>
            <a:r>
              <a:rPr lang="pt-BR" sz="1600" dirty="0" smtClean="0"/>
              <a:t>número </a:t>
            </a:r>
            <a:r>
              <a:rPr lang="pt-BR" sz="1600" dirty="0"/>
              <a:t>(os </a:t>
            </a:r>
            <a:r>
              <a:rPr lang="pt-BR" sz="1600" dirty="0" smtClean="0"/>
              <a:t>números </a:t>
            </a:r>
            <a:r>
              <a:rPr lang="pt-BR" sz="1600" dirty="0"/>
              <a:t>naturais). Cada </a:t>
            </a:r>
            <a:r>
              <a:rPr lang="pt-BR" sz="1600" dirty="0" smtClean="0"/>
              <a:t>número </a:t>
            </a:r>
            <a:r>
              <a:rPr lang="pt-BR" sz="1600" dirty="0"/>
              <a:t>representava uma </a:t>
            </a:r>
            <a:r>
              <a:rPr lang="pt-BR" sz="1600" dirty="0" smtClean="0"/>
              <a:t>possível </a:t>
            </a:r>
            <a:r>
              <a:rPr lang="pt-BR" sz="1600" dirty="0"/>
              <a:t>quantidade de elementos de um conjunto.  </a:t>
            </a:r>
            <a:r>
              <a:rPr lang="pt-BR" sz="1600" dirty="0" smtClean="0"/>
              <a:t>Assim</a:t>
            </a:r>
            <a:r>
              <a:rPr lang="pt-BR" sz="1600" dirty="0"/>
              <a:t>, o </a:t>
            </a:r>
            <a:r>
              <a:rPr lang="pt-BR" sz="1600" dirty="0" smtClean="0"/>
              <a:t>número </a:t>
            </a:r>
            <a:r>
              <a:rPr lang="pt-BR" sz="1600" dirty="0"/>
              <a:t>1 representava todos os conjuntos existentes que possuem 1 elemento. O </a:t>
            </a:r>
            <a:r>
              <a:rPr lang="pt-BR" sz="1600" dirty="0" smtClean="0"/>
              <a:t>número </a:t>
            </a:r>
            <a:r>
              <a:rPr lang="pt-BR" sz="1600" dirty="0"/>
              <a:t>2, todos os conjuntos que possuem 2 elementos, e assim por diante. </a:t>
            </a:r>
            <a:endParaRPr lang="pt-BR" sz="1600" dirty="0" smtClean="0"/>
          </a:p>
          <a:p>
            <a:pPr algn="just">
              <a:spcBef>
                <a:spcPct val="0"/>
              </a:spcBef>
              <a:defRPr/>
            </a:pPr>
            <a:endParaRPr lang="pt-BR" sz="1600" dirty="0"/>
          </a:p>
          <a:p>
            <a:pPr algn="just">
              <a:spcBef>
                <a:spcPct val="0"/>
              </a:spcBef>
              <a:defRPr/>
            </a:pPr>
            <a:r>
              <a:rPr lang="pt-BR" sz="1600" dirty="0" smtClean="0"/>
              <a:t>E </a:t>
            </a:r>
            <a:r>
              <a:rPr lang="pt-BR" sz="1600" dirty="0"/>
              <a:t>como saber a quantidade de elementos que cada conjunto </a:t>
            </a:r>
            <a:r>
              <a:rPr lang="pt-BR" sz="1600" dirty="0" smtClean="0"/>
              <a:t>contém</a:t>
            </a:r>
            <a:r>
              <a:rPr lang="pt-BR" sz="1600" dirty="0"/>
              <a:t>? Bastava colocar os </a:t>
            </a:r>
            <a:r>
              <a:rPr lang="pt-BR" sz="1600" dirty="0" smtClean="0"/>
              <a:t>números </a:t>
            </a:r>
            <a:r>
              <a:rPr lang="pt-BR" sz="1600" dirty="0"/>
              <a:t>em uma </a:t>
            </a:r>
            <a:r>
              <a:rPr lang="pt-BR" sz="1600" dirty="0" smtClean="0"/>
              <a:t>sequência </a:t>
            </a:r>
            <a:r>
              <a:rPr lang="pt-BR" sz="1600" dirty="0"/>
              <a:t>(0, 1, 2, 3 etc.) e a cada elemento novo que colocamos num conjunto </a:t>
            </a:r>
            <a:r>
              <a:rPr lang="pt-BR" sz="1600" dirty="0" smtClean="0"/>
              <a:t>avançamos </a:t>
            </a:r>
            <a:r>
              <a:rPr lang="pt-BR" sz="1600" dirty="0"/>
              <a:t>um </a:t>
            </a:r>
            <a:r>
              <a:rPr lang="pt-BR" sz="1600" dirty="0" smtClean="0"/>
              <a:t>número </a:t>
            </a:r>
            <a:r>
              <a:rPr lang="pt-BR" sz="1600" dirty="0"/>
              <a:t>na </a:t>
            </a:r>
            <a:r>
              <a:rPr lang="pt-BR" sz="1600" dirty="0" smtClean="0"/>
              <a:t>sequência</a:t>
            </a:r>
            <a:r>
              <a:rPr lang="pt-BR" sz="1600" dirty="0"/>
              <a:t>. </a:t>
            </a:r>
            <a:endParaRPr lang="pt-BR" sz="1600" dirty="0" smtClean="0"/>
          </a:p>
          <a:p>
            <a:pPr algn="just">
              <a:spcBef>
                <a:spcPct val="0"/>
              </a:spcBef>
              <a:defRPr/>
            </a:pPr>
            <a:endParaRPr lang="pt-BR" sz="1600" dirty="0" smtClean="0"/>
          </a:p>
          <a:p>
            <a:pPr lvl="0" algn="just">
              <a:spcBef>
                <a:spcPct val="0"/>
              </a:spcBef>
              <a:defRPr/>
            </a:pPr>
            <a:endParaRPr lang="pt-BR" sz="1600" dirty="0" smtClean="0">
              <a:latin typeface="+mj-lt"/>
              <a:ea typeface="+mj-ea"/>
              <a:cs typeface="+mj-cs"/>
            </a:endParaRPr>
          </a:p>
          <a:p>
            <a:pPr lvl="0" algn="just">
              <a:spcBef>
                <a:spcPct val="0"/>
              </a:spcBef>
              <a:defRPr/>
            </a:pPr>
            <a:endParaRPr lang="pt-BR" sz="1600" dirty="0" smtClean="0">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noProof="0" dirty="0" smtClean="0">
              <a:ln>
                <a:noFill/>
              </a:ln>
              <a:solidFill>
                <a:schemeClr val="tx1"/>
              </a:solidFill>
              <a:effectLst/>
              <a:uLnTx/>
              <a:uFillTx/>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911319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graphicFrame>
        <p:nvGraphicFramePr>
          <p:cNvPr id="13" name="Diagrama 12"/>
          <p:cNvGraphicFramePr/>
          <p:nvPr>
            <p:extLst>
              <p:ext uri="{D42A27DB-BD31-4B8C-83A1-F6EECF244321}">
                <p14:modId xmlns:p14="http://schemas.microsoft.com/office/powerpoint/2010/main" val="1606477883"/>
              </p:ext>
            </p:extLst>
          </p:nvPr>
        </p:nvGraphicFramePr>
        <p:xfrm>
          <a:off x="352873" y="1041002"/>
          <a:ext cx="1631105" cy="648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8"/>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algn="just">
              <a:spcBef>
                <a:spcPct val="0"/>
              </a:spcBef>
              <a:defRPr/>
            </a:pPr>
            <a:r>
              <a:rPr lang="pt-BR" sz="1600" dirty="0"/>
              <a:t>Nessas “trivialidades primitivas” ´e impressionante quantos conceitos complexos da </a:t>
            </a:r>
            <a:r>
              <a:rPr lang="pt-BR" sz="1600" dirty="0" smtClean="0"/>
              <a:t>matemática </a:t>
            </a:r>
            <a:r>
              <a:rPr lang="pt-BR" sz="1600" dirty="0"/>
              <a:t>moderna </a:t>
            </a:r>
            <a:r>
              <a:rPr lang="pt-BR" sz="1600" dirty="0" smtClean="0"/>
              <a:t>estão </a:t>
            </a:r>
            <a:r>
              <a:rPr lang="pt-BR" sz="1600" dirty="0"/>
              <a:t>sendo abordados: </a:t>
            </a:r>
            <a:r>
              <a:rPr lang="pt-BR" sz="1600" dirty="0" smtClean="0"/>
              <a:t>funções </a:t>
            </a:r>
            <a:r>
              <a:rPr lang="pt-BR" sz="1600" dirty="0"/>
              <a:t>bijetoras, classe de conjuntos, </a:t>
            </a:r>
            <a:r>
              <a:rPr lang="pt-BR" sz="1600" dirty="0" smtClean="0"/>
              <a:t>relação </a:t>
            </a:r>
            <a:r>
              <a:rPr lang="pt-BR" sz="1600" dirty="0"/>
              <a:t>de </a:t>
            </a:r>
            <a:r>
              <a:rPr lang="pt-BR" sz="1600" dirty="0" smtClean="0"/>
              <a:t>equivalência</a:t>
            </a:r>
            <a:r>
              <a:rPr lang="pt-BR" sz="1600" dirty="0"/>
              <a:t>, ordinais, cardinais etc. </a:t>
            </a:r>
            <a:r>
              <a:rPr lang="pt-BR" sz="1600" dirty="0" smtClean="0"/>
              <a:t>Não é fácil </a:t>
            </a:r>
            <a:r>
              <a:rPr lang="pt-BR" sz="1600" dirty="0"/>
              <a:t>explicar para uma pessoa ainda </a:t>
            </a:r>
            <a:r>
              <a:rPr lang="pt-BR" sz="1600" dirty="0" smtClean="0"/>
              <a:t>não </a:t>
            </a:r>
            <a:r>
              <a:rPr lang="pt-BR" sz="1600" dirty="0"/>
              <a:t>familiarizada com a linguagem formal da </a:t>
            </a:r>
            <a:r>
              <a:rPr lang="pt-BR" sz="1600" dirty="0" smtClean="0"/>
              <a:t>matemática </a:t>
            </a:r>
            <a:r>
              <a:rPr lang="pt-BR" sz="1600" dirty="0"/>
              <a:t>o que </a:t>
            </a:r>
            <a:r>
              <a:rPr lang="pt-BR" sz="1600" dirty="0" smtClean="0"/>
              <a:t>é </a:t>
            </a:r>
            <a:r>
              <a:rPr lang="pt-BR" sz="1600" dirty="0"/>
              <a:t>uma </a:t>
            </a:r>
            <a:r>
              <a:rPr lang="pt-BR" sz="1600" dirty="0" smtClean="0"/>
              <a:t>função bijetora.</a:t>
            </a:r>
          </a:p>
          <a:p>
            <a:pPr algn="just">
              <a:spcBef>
                <a:spcPct val="0"/>
              </a:spcBef>
              <a:defRPr/>
            </a:pPr>
            <a:endParaRPr lang="pt-BR" sz="1600" dirty="0"/>
          </a:p>
          <a:p>
            <a:pPr lvl="0" algn="just">
              <a:spcBef>
                <a:spcPct val="0"/>
              </a:spcBef>
              <a:defRPr/>
            </a:pPr>
            <a:endParaRPr lang="pt-BR" sz="1600" dirty="0" smtClean="0">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noProof="0" dirty="0" smtClean="0">
              <a:ln>
                <a:noFill/>
              </a:ln>
              <a:solidFill>
                <a:schemeClr val="tx1"/>
              </a:solidFill>
              <a:effectLst/>
              <a:uLnTx/>
              <a:uFillTx/>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366205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graphicFrame>
        <p:nvGraphicFramePr>
          <p:cNvPr id="13" name="Diagrama 12"/>
          <p:cNvGraphicFramePr/>
          <p:nvPr>
            <p:extLst>
              <p:ext uri="{D42A27DB-BD31-4B8C-83A1-F6EECF244321}">
                <p14:modId xmlns:p14="http://schemas.microsoft.com/office/powerpoint/2010/main" val="3031855160"/>
              </p:ext>
            </p:extLst>
          </p:nvPr>
        </p:nvGraphicFramePr>
        <p:xfrm>
          <a:off x="352873" y="1041002"/>
          <a:ext cx="1631105" cy="648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8"/>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lvl="0" algn="just">
              <a:spcBef>
                <a:spcPct val="0"/>
              </a:spcBef>
              <a:defRPr/>
            </a:pPr>
            <a:r>
              <a:rPr lang="pt-BR" sz="1600" dirty="0" smtClean="0">
                <a:latin typeface="+mj-lt"/>
                <a:ea typeface="+mj-ea"/>
                <a:cs typeface="+mj-cs"/>
              </a:rPr>
              <a:t>Para um aprofundamento da teoria dos conjuntos, segue a sugestão do livro:</a:t>
            </a:r>
          </a:p>
          <a:p>
            <a:pPr lvl="0" algn="just">
              <a:spcBef>
                <a:spcPct val="0"/>
              </a:spcBef>
              <a:defRPr/>
            </a:pPr>
            <a:endParaRPr lang="pt-BR" sz="1600" dirty="0" smtClean="0">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noProof="0" dirty="0" smtClean="0">
              <a:ln>
                <a:noFill/>
              </a:ln>
              <a:solidFill>
                <a:schemeClr val="tx1"/>
              </a:solidFill>
              <a:effectLst/>
              <a:uLnTx/>
              <a:uFillTx/>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pic>
        <p:nvPicPr>
          <p:cNvPr id="1026" name="Picture 2" descr="https://images-na.ssl-images-amazon.com/images/I/41FRI8iGELL._SX352_BO1,204,203,200_.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4664" y="2432720"/>
            <a:ext cx="1944216" cy="2952328"/>
          </a:xfrm>
          <a:prstGeom prst="rect">
            <a:avLst/>
          </a:prstGeom>
          <a:noFill/>
          <a:extLst>
            <a:ext uri="{909E8E84-426E-40DD-AFC4-6F175D3DCCD1}">
              <a14:hiddenFill xmlns:a14="http://schemas.microsoft.com/office/drawing/2010/main">
                <a:solidFill>
                  <a:srgbClr val="FFFFFF"/>
                </a:solidFill>
              </a14:hiddenFill>
            </a:ext>
          </a:extLst>
        </p:spPr>
      </p:pic>
      <p:sp>
        <p:nvSpPr>
          <p:cNvPr id="16" name="Título 1"/>
          <p:cNvSpPr txBox="1">
            <a:spLocks/>
          </p:cNvSpPr>
          <p:nvPr/>
        </p:nvSpPr>
        <p:spPr>
          <a:xfrm>
            <a:off x="2466043" y="2432720"/>
            <a:ext cx="3942138" cy="5400600"/>
          </a:xfrm>
          <a:prstGeom prst="rect">
            <a:avLst/>
          </a:prstGeom>
        </p:spPr>
        <p:txBody>
          <a:bodyPr vert="horz" lIns="91440" tIns="45720" rIns="91440" bIns="45720" rtlCol="0" anchor="t" anchorCtr="0">
            <a:noAutofit/>
          </a:bodyPr>
          <a:lstStyle/>
          <a:p>
            <a:pPr algn="just">
              <a:spcBef>
                <a:spcPct val="0"/>
              </a:spcBef>
              <a:defRPr/>
            </a:pPr>
            <a:r>
              <a:rPr lang="pt-BR" sz="1600" dirty="0"/>
              <a:t>Este livro estabelece em linguagem informal da Matemática os fatos fundamentais da Teoria dos Conjuntos, os quais o estudante, principalmente de matemática avançada, precisa saber. Devido ao método de apresentação, sem formalismos, o texto é adequado a um curso regular sobre o assunto ou ao autodidata. O leitor deve extrair deste notável trabalho do professor Halmos um máximo de entendimento da teoria aqui exposta, bem como da sua importância lógica no estudo da Matemática.</a:t>
            </a:r>
            <a:endParaRPr lang="pt-BR" sz="1600" dirty="0" smtClean="0">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noProof="0" dirty="0" smtClean="0">
              <a:ln>
                <a:noFill/>
              </a:ln>
              <a:solidFill>
                <a:schemeClr val="tx1"/>
              </a:solidFill>
              <a:effectLst/>
              <a:uLnTx/>
              <a:uFillTx/>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206272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graphicFrame>
        <p:nvGraphicFramePr>
          <p:cNvPr id="13" name="Diagrama 12"/>
          <p:cNvGraphicFramePr/>
          <p:nvPr>
            <p:extLst>
              <p:ext uri="{D42A27DB-BD31-4B8C-83A1-F6EECF244321}">
                <p14:modId xmlns:p14="http://schemas.microsoft.com/office/powerpoint/2010/main" val="266383947"/>
              </p:ext>
            </p:extLst>
          </p:nvPr>
        </p:nvGraphicFramePr>
        <p:xfrm>
          <a:off x="352873" y="1041002"/>
          <a:ext cx="1631105" cy="648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8"/>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pic>
        <p:nvPicPr>
          <p:cNvPr id="2" name="Imagem 1"/>
          <p:cNvPicPr>
            <a:picLocks noChangeAspect="1"/>
          </p:cNvPicPr>
          <p:nvPr/>
        </p:nvPicPr>
        <p:blipFill>
          <a:blip r:embed="rId9"/>
          <a:stretch>
            <a:fillRect/>
          </a:stretch>
        </p:blipFill>
        <p:spPr>
          <a:xfrm>
            <a:off x="284902" y="1712640"/>
            <a:ext cx="4171950" cy="7934325"/>
          </a:xfrm>
          <a:prstGeom prst="rect">
            <a:avLst/>
          </a:prstGeom>
        </p:spPr>
      </p:pic>
    </p:spTree>
    <p:extLst>
      <p:ext uri="{BB962C8B-B14F-4D97-AF65-F5344CB8AC3E}">
        <p14:creationId xmlns:p14="http://schemas.microsoft.com/office/powerpoint/2010/main" val="2975245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graphicFrame>
        <p:nvGraphicFramePr>
          <p:cNvPr id="13" name="Diagrama 12"/>
          <p:cNvGraphicFramePr/>
          <p:nvPr>
            <p:extLst>
              <p:ext uri="{D42A27DB-BD31-4B8C-83A1-F6EECF244321}">
                <p14:modId xmlns:p14="http://schemas.microsoft.com/office/powerpoint/2010/main" val="266383947"/>
              </p:ext>
            </p:extLst>
          </p:nvPr>
        </p:nvGraphicFramePr>
        <p:xfrm>
          <a:off x="352873" y="1041002"/>
          <a:ext cx="1631105" cy="648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8"/>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lvl="0" algn="just">
              <a:spcBef>
                <a:spcPct val="0"/>
              </a:spcBef>
              <a:defRPr/>
            </a:pPr>
            <a:r>
              <a:rPr lang="pt-BR" sz="1600" dirty="0" smtClean="0"/>
              <a:t>Temas matemáticos geralmente surgem e evoluem através de interações entre muitos pesquisadores. Teoria dos conjuntos, no entanto, foi fundada por um único artigo em 1874 por Georg Cantor: "A respeito de uma propriedade característica de todos os números algébricos reais".</a:t>
            </a:r>
          </a:p>
          <a:p>
            <a:pPr lvl="0" algn="just">
              <a:spcBef>
                <a:spcPct val="0"/>
              </a:spcBef>
              <a:defRPr/>
            </a:pPr>
            <a:endParaRPr lang="pt-BR" sz="1600" dirty="0" smtClean="0">
              <a:latin typeface="+mj-lt"/>
              <a:ea typeface="+mj-ea"/>
              <a:cs typeface="+mj-cs"/>
            </a:endParaRPr>
          </a:p>
          <a:p>
            <a:pPr lvl="0" algn="just">
              <a:spcBef>
                <a:spcPct val="0"/>
              </a:spcBef>
              <a:defRPr/>
            </a:pPr>
            <a:r>
              <a:rPr lang="pt-BR" sz="1600" dirty="0">
                <a:latin typeface="+mj-lt"/>
                <a:ea typeface="+mj-ea"/>
                <a:cs typeface="+mj-cs"/>
              </a:rPr>
              <a:t>O início da teoria dos conjuntos como um ramo da matemática é frequentemente marcado pela publicação do trabalho de Cantor de 1874, "Ueber eine Eigenschaft des Inbegriffes aller reellen algebraischen Zahlen" ("Sobre uma Propriedade da Coleção de Todos os Números Algébricos Reais") Este trabalho foi o primeiro a fornecer uma prova rigorosa de que havia mais de um tipo de infinito. Anteriormente, todas as coleções infinitas tinham sido implicitamente assumidas como equinumerosas (isto é, de "o mesmo tamanho" ou com o mesmo número de elementos). Cantor provou que a coleção de números reais e a coleção de números inteiros positivos não são equinumeráveis. Em outras palavras, os números reais não são contáveis. Sua prova provém do argumento diagonal que ele elaborou em 1891. O artigo de Cantor também contém um novo método de construção de números transcendentais. Os números transcendentais foram construídos pela primeira vez por Joseph Liouville em 1844</a:t>
            </a:r>
            <a:r>
              <a:rPr lang="pt-BR" sz="1600" dirty="0" smtClean="0">
                <a:latin typeface="+mj-lt"/>
                <a:ea typeface="+mj-ea"/>
                <a:cs typeface="+mj-cs"/>
              </a:rPr>
              <a:t>.</a:t>
            </a: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noProof="0" dirty="0" smtClean="0">
              <a:ln>
                <a:noFill/>
              </a:ln>
              <a:solidFill>
                <a:schemeClr val="tx1"/>
              </a:solidFill>
              <a:effectLst/>
              <a:uLnTx/>
              <a:uFillTx/>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687502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ítulo 1"/>
          <p:cNvSpPr txBox="1">
            <a:spLocks/>
          </p:cNvSpPr>
          <p:nvPr/>
        </p:nvSpPr>
        <p:spPr>
          <a:xfrm>
            <a:off x="428604" y="1023910"/>
            <a:ext cx="6286544" cy="83582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pt-BR" sz="7200" b="1"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pt-BR" sz="7200" b="1" i="0" u="none" strike="noStrike" kern="1200" cap="none" spc="0" normalizeH="0" baseline="0" noProof="0" dirty="0" smtClean="0">
                <a:ln>
                  <a:noFill/>
                </a:ln>
                <a:solidFill>
                  <a:schemeClr val="tx1"/>
                </a:solidFill>
                <a:effectLst/>
                <a:uLnTx/>
                <a:uFillTx/>
                <a:latin typeface="+mj-lt"/>
                <a:ea typeface="+mj-ea"/>
                <a:cs typeface="+mj-cs"/>
              </a:rPr>
              <a:t>Conjuntos</a:t>
            </a:r>
            <a:endParaRPr kumimoji="0" lang="pt-BR" sz="7200" b="1" i="0" u="none" strike="noStrike" kern="1200" cap="none" spc="0" normalizeH="0" baseline="0" noProof="0" dirty="0">
              <a:ln>
                <a:noFill/>
              </a:ln>
              <a:solidFill>
                <a:schemeClr val="tx1"/>
              </a:solidFill>
              <a:effectLst/>
              <a:uLnTx/>
              <a:uFillTx/>
              <a:latin typeface="+mj-lt"/>
              <a:ea typeface="+mj-ea"/>
              <a:cs typeface="+mj-cs"/>
            </a:endParaRPr>
          </a:p>
        </p:txBody>
      </p:sp>
      <p:pic>
        <p:nvPicPr>
          <p:cNvPr id="21" name="Picture 2" descr="Resultado de imagem para java"/>
          <p:cNvPicPr>
            <a:picLocks noChangeAspect="1" noChangeArrowheads="1"/>
          </p:cNvPicPr>
          <p:nvPr/>
        </p:nvPicPr>
        <p:blipFill>
          <a:blip r:embed="rId2"/>
          <a:srcRect/>
          <a:stretch>
            <a:fillRect/>
          </a:stretch>
        </p:blipFill>
        <p:spPr bwMode="auto">
          <a:xfrm>
            <a:off x="4725144" y="6321152"/>
            <a:ext cx="1643074" cy="2286016"/>
          </a:xfrm>
          <a:prstGeom prst="rect">
            <a:avLst/>
          </a:prstGeom>
          <a:noFill/>
        </p:spPr>
      </p:pic>
      <p:sp>
        <p:nvSpPr>
          <p:cNvPr id="3" name="Cruz 2"/>
          <p:cNvSpPr/>
          <p:nvPr/>
        </p:nvSpPr>
        <p:spPr>
          <a:xfrm>
            <a:off x="4378214" y="6681192"/>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ruz 10"/>
          <p:cNvSpPr/>
          <p:nvPr/>
        </p:nvSpPr>
        <p:spPr>
          <a:xfrm>
            <a:off x="3794740" y="6681192"/>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3" y="72430"/>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pic>
        <p:nvPicPr>
          <p:cNvPr id="15" name="Picture 2" descr="Resultado de imagem para java"/>
          <p:cNvPicPr>
            <a:picLocks noChangeAspect="1" noChangeArrowheads="1"/>
          </p:cNvPicPr>
          <p:nvPr/>
        </p:nvPicPr>
        <p:blipFill>
          <a:blip r:embed="rId2"/>
          <a:srcRect/>
          <a:stretch>
            <a:fillRect/>
          </a:stretch>
        </p:blipFill>
        <p:spPr bwMode="auto">
          <a:xfrm>
            <a:off x="6100217" y="177494"/>
            <a:ext cx="660016" cy="918283"/>
          </a:xfrm>
          <a:prstGeom prst="rect">
            <a:avLst/>
          </a:prstGeom>
          <a:noFill/>
        </p:spPr>
      </p:pic>
      <p:sp>
        <p:nvSpPr>
          <p:cNvPr id="16" name="Cruz 15"/>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ruz 16"/>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91110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graphicFrame>
        <p:nvGraphicFramePr>
          <p:cNvPr id="13" name="Diagrama 12"/>
          <p:cNvGraphicFramePr/>
          <p:nvPr>
            <p:extLst>
              <p:ext uri="{D42A27DB-BD31-4B8C-83A1-F6EECF244321}">
                <p14:modId xmlns:p14="http://schemas.microsoft.com/office/powerpoint/2010/main" val="266383947"/>
              </p:ext>
            </p:extLst>
          </p:nvPr>
        </p:nvGraphicFramePr>
        <p:xfrm>
          <a:off x="352873" y="1041002"/>
          <a:ext cx="1631105" cy="648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8"/>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lvl="0" algn="just">
              <a:spcBef>
                <a:spcPct val="0"/>
              </a:spcBef>
              <a:defRPr/>
            </a:pPr>
            <a:r>
              <a:rPr lang="pt-BR" sz="1600" dirty="0" smtClean="0">
                <a:latin typeface="+mj-lt"/>
                <a:ea typeface="+mj-ea"/>
                <a:cs typeface="+mj-cs"/>
              </a:rPr>
              <a:t>Cantor </a:t>
            </a:r>
            <a:r>
              <a:rPr lang="pt-BR" sz="1600" dirty="0">
                <a:latin typeface="+mj-lt"/>
                <a:ea typeface="+mj-ea"/>
                <a:cs typeface="+mj-cs"/>
              </a:rPr>
              <a:t>chegou a esses resultados usando duas construções. Sua primeira construção mostra que escrever os números algébricos reais como uma sequência a1, a2, a3, .... Em outras palavras, os números algébricos reais são contáveis. Cantor inicia sua segunda construção com uma sequência qualquer de números reais. Usando essa sequência, ele constrói intervalos aninhados cuja interseção contém um número real que não está na sequência. Como toda sequência de números reais pode ser usada para construir um real que não esteja na sequência, os números reais não podem ser escritos como uma sequência - isto é, os números reais não são contáveis. Ao aplicar sua construção à sequência dos números algébricos reais, Cantor inventou um número transcendental. Cantor salienta que suas construções provam mais - a saber, elas fornecem uma nova prova do teorema de Liouville: Cada intervalo contém infinitamente muitos números transcendentais. O próximo artigo de Cantor contém uma construção que prova que o conjunto de números transcendentais tem o mesmo "poder" (ver abaixo) que o conjunto de números reais</a:t>
            </a:r>
            <a:r>
              <a:rPr lang="pt-BR" sz="1600" dirty="0" smtClean="0">
                <a:latin typeface="+mj-lt"/>
                <a:ea typeface="+mj-ea"/>
                <a:cs typeface="+mj-cs"/>
              </a:rPr>
              <a:t>.</a:t>
            </a:r>
          </a:p>
          <a:p>
            <a:pPr lvl="0" algn="just">
              <a:spcBef>
                <a:spcPct val="0"/>
              </a:spcBef>
              <a:defRPr/>
            </a:pPr>
            <a:endParaRPr kumimoji="0" lang="pt-BR" sz="1600" i="0" u="none" strike="noStrike" kern="1200" cap="none" spc="0" normalizeH="0" noProof="0" dirty="0">
              <a:ln>
                <a:noFill/>
              </a:ln>
              <a:solidFill>
                <a:schemeClr val="tx1"/>
              </a:solidFill>
              <a:effectLst/>
              <a:uLnTx/>
              <a:uFillTx/>
              <a:latin typeface="+mj-lt"/>
              <a:ea typeface="+mj-ea"/>
              <a:cs typeface="+mj-cs"/>
            </a:endParaRPr>
          </a:p>
          <a:p>
            <a:pPr lvl="0" algn="just">
              <a:spcBef>
                <a:spcPct val="0"/>
              </a:spcBef>
              <a:defRPr/>
            </a:pPr>
            <a:r>
              <a:rPr lang="pt-BR" sz="1600" dirty="0">
                <a:latin typeface="+mj-lt"/>
                <a:ea typeface="+mj-ea"/>
                <a:cs typeface="+mj-cs"/>
              </a:rPr>
              <a:t>Entre 1879 e 1884, Cantor publicou uma série de seis artigos que juntos formaram uma introdução à sua teoria dos conjuntos. Ao mesmo tempo, havia uma crescente oposição às ideias de Cantor, lideradas por Kronecker, que admitia conceitos matemáticos apenas se pudessem ser construídos em um número finito de passos a partir dos números naturais, o que ele considerava intuitivamente dado. Para Kronecker, a hierarquia de infinitos de Cantor era inadmissível, já que aceitar o conceito de infinito real abriria a porta para paradoxos que desafiariam a validade da matemática como um todo. Cantor também introduziu o conjunto Cantor durante este </a:t>
            </a:r>
            <a:r>
              <a:rPr lang="pt-BR" sz="1600" dirty="0" smtClean="0">
                <a:latin typeface="+mj-lt"/>
                <a:ea typeface="+mj-ea"/>
                <a:cs typeface="+mj-cs"/>
              </a:rPr>
              <a:t>período.</a:t>
            </a:r>
            <a:endParaRPr kumimoji="0" lang="pt-BR" sz="1600" i="0" u="none" strike="noStrike" kern="1200" cap="none" spc="0" normalizeH="0" noProof="0" dirty="0" smtClean="0">
              <a:ln>
                <a:noFill/>
              </a:ln>
              <a:solidFill>
                <a:schemeClr val="tx1"/>
              </a:solidFill>
              <a:effectLst/>
              <a:uLnTx/>
              <a:uFillTx/>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3357218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graphicFrame>
        <p:nvGraphicFramePr>
          <p:cNvPr id="13" name="Diagrama 12"/>
          <p:cNvGraphicFramePr/>
          <p:nvPr>
            <p:extLst>
              <p:ext uri="{D42A27DB-BD31-4B8C-83A1-F6EECF244321}">
                <p14:modId xmlns:p14="http://schemas.microsoft.com/office/powerpoint/2010/main" val="266383947"/>
              </p:ext>
            </p:extLst>
          </p:nvPr>
        </p:nvGraphicFramePr>
        <p:xfrm>
          <a:off x="352873" y="1041002"/>
          <a:ext cx="1631105" cy="648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8"/>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lvl="0" algn="just">
              <a:spcBef>
                <a:spcPct val="0"/>
              </a:spcBef>
              <a:defRPr/>
            </a:pPr>
            <a:r>
              <a:rPr lang="pt-BR" sz="1600" dirty="0">
                <a:latin typeface="+mj-lt"/>
                <a:ea typeface="+mj-ea"/>
                <a:cs typeface="+mj-cs"/>
              </a:rPr>
              <a:t>Entre 1879 e 1884, Cantor publicou uma série de seis artigos que juntos formaram uma introdução à sua teoria dos conjuntos. Ao mesmo tempo, havia uma crescente oposição às ideias de Cantor, lideradas por Kronecker, que admitia conceitos matemáticos apenas se pudessem ser construídos em um número finito de passos a partir dos números naturais, o que ele considerava intuitivamente dado. Para Kronecker, a hierarquia de infinitos de Cantor era inadmissível, já que aceitar o conceito de infinito real abriria a porta para paradoxos que desafiariam a validade da matemática como um todo. Cantor também introduziu o conjunto Cantor durante este período.[10]</a:t>
            </a:r>
          </a:p>
          <a:p>
            <a:pPr lvl="0" algn="just">
              <a:spcBef>
                <a:spcPct val="0"/>
              </a:spcBef>
              <a:defRPr/>
            </a:pPr>
            <a:endParaRPr lang="pt-BR" sz="1600" dirty="0">
              <a:latin typeface="+mj-lt"/>
              <a:ea typeface="+mj-ea"/>
              <a:cs typeface="+mj-cs"/>
            </a:endParaRPr>
          </a:p>
          <a:p>
            <a:pPr lvl="0" algn="just">
              <a:spcBef>
                <a:spcPct val="0"/>
              </a:spcBef>
              <a:defRPr/>
            </a:pPr>
            <a:r>
              <a:rPr lang="pt-BR" sz="1600" dirty="0">
                <a:latin typeface="+mj-lt"/>
                <a:ea typeface="+mj-ea"/>
                <a:cs typeface="+mj-cs"/>
              </a:rPr>
              <a:t>O quinto artigo da série, Grundlagen einer allgemeinen Mannigfaltigkeitslehre ("Fundamentos de uma Teoria Geral de Agregados"), publicado em 1883,[11] foi o mais importante dos seis e também foi publicado como uma monografia separada. Continha a resposta de Cantor aos seus críticos e mostrava como os números transfinitos eram uma extensão sistemática dos números naturais. Cantor começa definindo conjuntos bem ordenados. Os números ordinais são então introduzidos como os tipos de ordem de conjuntos bem ordenados. Cantor então define a adição e multiplicação dos números cardinal e ordinal. Em 1885, Cantor estendeu sua teoria dos tipos de ordem para que os números ordinais simplesmente se tornassem um caso especial de tipos de ordem.</a:t>
            </a: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37967044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graphicFrame>
        <p:nvGraphicFramePr>
          <p:cNvPr id="13" name="Diagrama 12"/>
          <p:cNvGraphicFramePr/>
          <p:nvPr>
            <p:extLst>
              <p:ext uri="{D42A27DB-BD31-4B8C-83A1-F6EECF244321}">
                <p14:modId xmlns:p14="http://schemas.microsoft.com/office/powerpoint/2010/main" val="266383947"/>
              </p:ext>
            </p:extLst>
          </p:nvPr>
        </p:nvGraphicFramePr>
        <p:xfrm>
          <a:off x="352873" y="1041002"/>
          <a:ext cx="1631105" cy="648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8"/>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lvl="0" algn="just">
              <a:spcBef>
                <a:spcPct val="0"/>
              </a:spcBef>
              <a:defRPr/>
            </a:pPr>
            <a:r>
              <a:rPr lang="pt-BR" sz="1600" dirty="0">
                <a:latin typeface="+mj-lt"/>
                <a:ea typeface="+mj-ea"/>
                <a:cs typeface="+mj-cs"/>
              </a:rPr>
              <a:t>Entre 1895 e 1897, Cantor publicou um artigo de duas partes em Mathematische Annalen; esses foram seus últimos artigos significativos sobre a teoria dos conjuntos. A aritmética cardinal e ordinal são revisadas. Cantor queria que o segundo artigo incluísse uma prova da hipótese do continuum, mas teve de se contentar em expor sua teoria de conjuntos bem ordenados e números ordinais. Cantor tenta provar que se A e B são conjuntos com A equivalente a um subconjunto de B e B equivalente a um subconjunto de A, então A e B são equivalentes. Ernst Schröder havia elaborado esse teorema um pouco antes, mas sua prova, assim como a de Cantor, era falha. Felix Bernstein forneceu uma prova correta em sua tese de doutorado em 1898; daí o nome Teorema de Cantor-Bernstein-Schroeder</a:t>
            </a:r>
            <a:r>
              <a:rPr lang="pt-BR" sz="1600" dirty="0" smtClean="0">
                <a:latin typeface="+mj-lt"/>
                <a:ea typeface="+mj-ea"/>
                <a:cs typeface="+mj-cs"/>
              </a:rPr>
              <a:t>.</a:t>
            </a:r>
          </a:p>
          <a:p>
            <a:pPr lvl="0" algn="just">
              <a:spcBef>
                <a:spcPct val="0"/>
              </a:spcBef>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a:p>
            <a:pPr lvl="0" algn="just">
              <a:spcBef>
                <a:spcPct val="0"/>
              </a:spcBef>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5310037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graphicFrame>
        <p:nvGraphicFramePr>
          <p:cNvPr id="13" name="Diagrama 12"/>
          <p:cNvGraphicFramePr/>
          <p:nvPr>
            <p:extLst>
              <p:ext uri="{D42A27DB-BD31-4B8C-83A1-F6EECF244321}">
                <p14:modId xmlns:p14="http://schemas.microsoft.com/office/powerpoint/2010/main" val="266383947"/>
              </p:ext>
            </p:extLst>
          </p:nvPr>
        </p:nvGraphicFramePr>
        <p:xfrm>
          <a:off x="352873" y="1041002"/>
          <a:ext cx="1631105" cy="648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8"/>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lvl="0" algn="just">
              <a:spcBef>
                <a:spcPct val="0"/>
              </a:spcBef>
              <a:defRPr/>
            </a:pPr>
            <a:r>
              <a:rPr lang="pt-BR" sz="1600" b="1" dirty="0" smtClean="0">
                <a:latin typeface="+mj-lt"/>
                <a:ea typeface="+mj-ea"/>
                <a:cs typeface="+mj-cs"/>
              </a:rPr>
              <a:t>Paradoxo </a:t>
            </a:r>
            <a:r>
              <a:rPr lang="pt-BR" sz="1600" b="1" dirty="0">
                <a:latin typeface="+mj-lt"/>
                <a:ea typeface="+mj-ea"/>
                <a:cs typeface="+mj-cs"/>
              </a:rPr>
              <a:t>de </a:t>
            </a:r>
            <a:r>
              <a:rPr lang="pt-BR" sz="1600" b="1" dirty="0" smtClean="0">
                <a:latin typeface="+mj-lt"/>
                <a:ea typeface="+mj-ea"/>
                <a:cs typeface="+mj-cs"/>
              </a:rPr>
              <a:t>Cantor</a:t>
            </a:r>
          </a:p>
          <a:p>
            <a:r>
              <a:rPr lang="pt-BR" sz="1600" dirty="0"/>
              <a:t>Teorema: (Cantor) cardA &lt; cardP(A). Logo dado qualquer número cardinal, sempre existe um número cardinal maior que o número cardinal </a:t>
            </a:r>
            <a:r>
              <a:rPr lang="pt-BR" sz="1600" dirty="0" smtClean="0"/>
              <a:t>dado. A </a:t>
            </a:r>
            <a:r>
              <a:rPr lang="pt-BR" sz="1600" dirty="0"/>
              <a:t>cardinalidade é o número de elementos de um conjunto, Por exemplo, o conjunto A={2,4,6,8} contém 4 elementos e por isso possui cardinalidade 4.</a:t>
            </a:r>
          </a:p>
          <a:p>
            <a:r>
              <a:rPr lang="pt-BR" sz="1600" dirty="0"/>
              <a:t>Cantor descreve um dos primeiros paradoxos da teoria dos conjuntos. Aceitando a definição de conjuntos dada por Cantor, podemos conceber o conjunto U de todos os conjuntos. Esse conjunto U seria o conjunto universal, portanto teria potência máxima, já que seria composto por todos os conjuntos. Em particular ele teria que ser um elemento de si mesmo, o que pode ser estranho. Porém ao considerarmos o conjunto das partes de U, ou seja, é o conjunto P(U), pelo teorema de Cantor P(U) &gt; U. Mas isso contradiz a suposição inicial, de que existe um conjunto universal U, ou conjunto de todos os conjuntos. Tal conjunto não existe, como não existe infinito absoluto, isto é, que seja “maior” de todos.</a:t>
            </a:r>
          </a:p>
          <a:p>
            <a:pPr lvl="0" algn="just">
              <a:spcBef>
                <a:spcPct val="0"/>
              </a:spcBef>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pic>
        <p:nvPicPr>
          <p:cNvPr id="2" name="Imagem 1"/>
          <p:cNvPicPr>
            <a:picLocks noChangeAspect="1"/>
          </p:cNvPicPr>
          <p:nvPr/>
        </p:nvPicPr>
        <p:blipFill>
          <a:blip r:embed="rId9"/>
          <a:stretch>
            <a:fillRect/>
          </a:stretch>
        </p:blipFill>
        <p:spPr>
          <a:xfrm>
            <a:off x="1714235" y="5745088"/>
            <a:ext cx="3168352" cy="3096344"/>
          </a:xfrm>
          <a:prstGeom prst="rect">
            <a:avLst/>
          </a:prstGeom>
        </p:spPr>
      </p:pic>
    </p:spTree>
    <p:extLst>
      <p:ext uri="{BB962C8B-B14F-4D97-AF65-F5344CB8AC3E}">
        <p14:creationId xmlns:p14="http://schemas.microsoft.com/office/powerpoint/2010/main" val="2897174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graphicFrame>
        <p:nvGraphicFramePr>
          <p:cNvPr id="13" name="Diagrama 12"/>
          <p:cNvGraphicFramePr/>
          <p:nvPr>
            <p:extLst>
              <p:ext uri="{D42A27DB-BD31-4B8C-83A1-F6EECF244321}">
                <p14:modId xmlns:p14="http://schemas.microsoft.com/office/powerpoint/2010/main" val="266383947"/>
              </p:ext>
            </p:extLst>
          </p:nvPr>
        </p:nvGraphicFramePr>
        <p:xfrm>
          <a:off x="352873" y="1041002"/>
          <a:ext cx="1631105" cy="648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8"/>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lvl="0" algn="just">
              <a:spcBef>
                <a:spcPct val="0"/>
              </a:spcBef>
              <a:defRPr/>
            </a:pPr>
            <a:r>
              <a:rPr lang="pt-BR" sz="1600" dirty="0">
                <a:latin typeface="+mj-lt"/>
                <a:ea typeface="+mj-ea"/>
                <a:cs typeface="+mj-cs"/>
              </a:rPr>
              <a:t>A onda de entusiasmo seguinte na teoria dos conjuntos chegou por volta de 1900, quando foi descoberto que a teoria dos conjuntos Cantoriana dava origem a várias contradições, chamadas antinomias ou paradoxos. Bertrand Russell e Ernst Zermelo encontraram o mais simples e mais conhecido paradoxo, hoje chamado paradoxo de Russell que envolve "o conjunto de todos os conjuntos que não são membros de si mesmos". Isto leva a uma contradição, uma vez que ele deve ser e não ser um membro de si mesmo. Em 1899 Cantor se questionou: "qual é o número cardinal do conjunto de todos os conjuntos?" e obteve um paradoxo relacionado.</a:t>
            </a:r>
          </a:p>
          <a:p>
            <a:pPr lvl="0" algn="just">
              <a:spcBef>
                <a:spcPct val="0"/>
              </a:spcBef>
              <a:defRPr/>
            </a:pPr>
            <a:endParaRPr lang="pt-BR" sz="1600" dirty="0">
              <a:latin typeface="+mj-lt"/>
              <a:ea typeface="+mj-ea"/>
              <a:cs typeface="+mj-cs"/>
            </a:endParaRPr>
          </a:p>
          <a:p>
            <a:pPr lvl="0" algn="just">
              <a:spcBef>
                <a:spcPct val="0"/>
              </a:spcBef>
              <a:defRPr/>
            </a:pPr>
            <a:r>
              <a:rPr lang="pt-BR" sz="1600" dirty="0">
                <a:latin typeface="+mj-lt"/>
                <a:ea typeface="+mj-ea"/>
                <a:cs typeface="+mj-cs"/>
              </a:rPr>
              <a:t>A força da teoria dos conjuntos foi tal que o debate sobre os paradoxos não a levou ao abandono. O trabalho de Zermelo em 1908 e Abraham Fraenkel em 1922 resultou na teoria axiomática dos conjuntos canônica ZFC, que imagina-se ser livre de paradoxos. O trabalho de analistas, como Henri Lebesgue, demonstrou a grande utilidade matemática da teoria dos conjuntos.</a:t>
            </a:r>
            <a:endParaRPr lang="pt-BR" sz="1600" dirty="0" smtClean="0">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noProof="0" dirty="0" smtClean="0">
              <a:ln>
                <a:noFill/>
              </a:ln>
              <a:solidFill>
                <a:schemeClr val="tx1"/>
              </a:solidFill>
              <a:effectLst/>
              <a:uLnTx/>
              <a:uFillTx/>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3599361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graphicFrame>
        <p:nvGraphicFramePr>
          <p:cNvPr id="13" name="Diagrama 12"/>
          <p:cNvGraphicFramePr/>
          <p:nvPr>
            <p:extLst>
              <p:ext uri="{D42A27DB-BD31-4B8C-83A1-F6EECF244321}">
                <p14:modId xmlns:p14="http://schemas.microsoft.com/office/powerpoint/2010/main" val="2461111026"/>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8"/>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noProof="0" dirty="0" smtClean="0">
              <a:ln>
                <a:noFill/>
              </a:ln>
              <a:solidFill>
                <a:schemeClr val="tx1"/>
              </a:solidFill>
              <a:effectLst/>
              <a:uLnTx/>
              <a:uFillTx/>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pic>
        <p:nvPicPr>
          <p:cNvPr id="5122" name="Picture 2" descr="Números na Rede 2010: A001 - Símbolos Matemático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3670" y="1689854"/>
            <a:ext cx="6005742" cy="4954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58899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graphicFrame>
        <p:nvGraphicFramePr>
          <p:cNvPr id="13" name="Diagrama 12"/>
          <p:cNvGraphicFramePr/>
          <p:nvPr>
            <p:extLst>
              <p:ext uri="{D42A27DB-BD31-4B8C-83A1-F6EECF244321}">
                <p14:modId xmlns:p14="http://schemas.microsoft.com/office/powerpoint/2010/main" val="2461111026"/>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8"/>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noProof="0" dirty="0" smtClean="0">
              <a:ln>
                <a:noFill/>
              </a:ln>
              <a:solidFill>
                <a:schemeClr val="tx1"/>
              </a:solidFill>
              <a:effectLst/>
              <a:uLnTx/>
              <a:uFillTx/>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pic>
        <p:nvPicPr>
          <p:cNvPr id="3" name="Imagem 2"/>
          <p:cNvPicPr>
            <a:picLocks noChangeAspect="1"/>
          </p:cNvPicPr>
          <p:nvPr/>
        </p:nvPicPr>
        <p:blipFill>
          <a:blip r:embed="rId9"/>
          <a:stretch>
            <a:fillRect/>
          </a:stretch>
        </p:blipFill>
        <p:spPr>
          <a:xfrm>
            <a:off x="1108190" y="1823628"/>
            <a:ext cx="4321074" cy="3589464"/>
          </a:xfrm>
          <a:prstGeom prst="rect">
            <a:avLst/>
          </a:prstGeom>
        </p:spPr>
      </p:pic>
      <p:pic>
        <p:nvPicPr>
          <p:cNvPr id="4" name="Imagem 3"/>
          <p:cNvPicPr>
            <a:picLocks noChangeAspect="1"/>
          </p:cNvPicPr>
          <p:nvPr/>
        </p:nvPicPr>
        <p:blipFill>
          <a:blip r:embed="rId10"/>
          <a:stretch>
            <a:fillRect/>
          </a:stretch>
        </p:blipFill>
        <p:spPr>
          <a:xfrm>
            <a:off x="1411352" y="5341160"/>
            <a:ext cx="4017912" cy="3471888"/>
          </a:xfrm>
          <a:prstGeom prst="rect">
            <a:avLst/>
          </a:prstGeom>
        </p:spPr>
      </p:pic>
    </p:spTree>
    <p:extLst>
      <p:ext uri="{BB962C8B-B14F-4D97-AF65-F5344CB8AC3E}">
        <p14:creationId xmlns:p14="http://schemas.microsoft.com/office/powerpoint/2010/main" val="1281590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graphicFrame>
        <p:nvGraphicFramePr>
          <p:cNvPr id="13" name="Diagrama 12"/>
          <p:cNvGraphicFramePr/>
          <p:nvPr>
            <p:extLst>
              <p:ext uri="{D42A27DB-BD31-4B8C-83A1-F6EECF244321}">
                <p14:modId xmlns:p14="http://schemas.microsoft.com/office/powerpoint/2010/main" val="2461111026"/>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8"/>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noProof="0" dirty="0" smtClean="0">
              <a:ln>
                <a:noFill/>
              </a:ln>
              <a:solidFill>
                <a:schemeClr val="tx1"/>
              </a:solidFill>
              <a:effectLst/>
              <a:uLnTx/>
              <a:uFillTx/>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pic>
        <p:nvPicPr>
          <p:cNvPr id="2" name="Imagem 1"/>
          <p:cNvPicPr>
            <a:picLocks noChangeAspect="1"/>
          </p:cNvPicPr>
          <p:nvPr/>
        </p:nvPicPr>
        <p:blipFill>
          <a:blip r:embed="rId9"/>
          <a:stretch>
            <a:fillRect/>
          </a:stretch>
        </p:blipFill>
        <p:spPr>
          <a:xfrm>
            <a:off x="404663" y="1823628"/>
            <a:ext cx="5433447" cy="4209492"/>
          </a:xfrm>
          <a:prstGeom prst="rect">
            <a:avLst/>
          </a:prstGeom>
        </p:spPr>
      </p:pic>
    </p:spTree>
    <p:extLst>
      <p:ext uri="{BB962C8B-B14F-4D97-AF65-F5344CB8AC3E}">
        <p14:creationId xmlns:p14="http://schemas.microsoft.com/office/powerpoint/2010/main" val="15434766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graphicFrame>
        <p:nvGraphicFramePr>
          <p:cNvPr id="13" name="Diagrama 12"/>
          <p:cNvGraphicFramePr/>
          <p:nvPr>
            <p:extLst>
              <p:ext uri="{D42A27DB-BD31-4B8C-83A1-F6EECF244321}">
                <p14:modId xmlns:p14="http://schemas.microsoft.com/office/powerpoint/2010/main" val="2461111026"/>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8"/>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noProof="0" dirty="0" smtClean="0">
              <a:ln>
                <a:noFill/>
              </a:ln>
              <a:solidFill>
                <a:schemeClr val="tx1"/>
              </a:solidFill>
              <a:effectLst/>
              <a:uLnTx/>
              <a:uFillTx/>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pic>
        <p:nvPicPr>
          <p:cNvPr id="4098" name="Picture 2" descr="Definições e notação - Alfaconnec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40768" y="1974276"/>
            <a:ext cx="3504138" cy="4259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86496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Título 1"/>
          <p:cNvSpPr txBox="1">
            <a:spLocks/>
          </p:cNvSpPr>
          <p:nvPr/>
        </p:nvSpPr>
        <p:spPr>
          <a:xfrm>
            <a:off x="311819" y="1707952"/>
            <a:ext cx="6123279" cy="7848872"/>
          </a:xfrm>
          <a:prstGeom prst="rect">
            <a:avLst/>
          </a:prstGeom>
        </p:spPr>
        <p:txBody>
          <a:bodyPr vert="horz" lIns="91440" tIns="45720" rIns="91440" bIns="45720" rtlCol="0" anchor="t" anchorCtr="0">
            <a:noAutofit/>
          </a:bodyPr>
          <a:lstStyle/>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pic>
        <p:nvPicPr>
          <p:cNvPr id="6" name="Imagem 5"/>
          <p:cNvPicPr>
            <a:picLocks noChangeAspect="1"/>
          </p:cNvPicPr>
          <p:nvPr/>
        </p:nvPicPr>
        <p:blipFill>
          <a:blip r:embed="rId4"/>
          <a:stretch>
            <a:fillRect/>
          </a:stretch>
        </p:blipFill>
        <p:spPr>
          <a:xfrm>
            <a:off x="116632" y="1846414"/>
            <a:ext cx="5172075" cy="4543425"/>
          </a:xfrm>
          <a:prstGeom prst="rect">
            <a:avLst/>
          </a:prstGeom>
        </p:spPr>
      </p:pic>
      <p:graphicFrame>
        <p:nvGraphicFramePr>
          <p:cNvPr id="20" name="Diagrama 19"/>
          <p:cNvGraphicFramePr/>
          <p:nvPr>
            <p:extLst>
              <p:ext uri="{D42A27DB-BD31-4B8C-83A1-F6EECF244321}">
                <p14:modId xmlns:p14="http://schemas.microsoft.com/office/powerpoint/2010/main" val="1860742943"/>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817367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ítulo 1"/>
          <p:cNvSpPr txBox="1">
            <a:spLocks/>
          </p:cNvSpPr>
          <p:nvPr/>
        </p:nvSpPr>
        <p:spPr>
          <a:xfrm>
            <a:off x="428604" y="1023910"/>
            <a:ext cx="6286544" cy="8358246"/>
          </a:xfrm>
          <a:prstGeom prst="rect">
            <a:avLst/>
          </a:prstGeom>
        </p:spPr>
        <p:txBody>
          <a:bodyPr vert="horz" lIns="91440" tIns="45720" rIns="91440" bIns="45720" rtlCol="0" anchor="t" anchorCtr="0">
            <a:noAutofit/>
          </a:bodyPr>
          <a:lstStyle/>
          <a:p>
            <a:pPr marL="0" marR="0" lvl="0" indent="0"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r>
              <a:rPr lang="pt-BR" sz="2800" dirty="0" smtClean="0">
                <a:latin typeface="+mj-lt"/>
                <a:ea typeface="+mj-ea"/>
                <a:cs typeface="+mj-cs"/>
              </a:rPr>
              <a:t>                                                                 </a:t>
            </a: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r>
              <a:rPr lang="pt-BR" sz="2800" dirty="0" smtClean="0">
                <a:latin typeface="+mj-lt"/>
                <a:ea typeface="+mj-ea"/>
                <a:cs typeface="+mj-cs"/>
              </a:rPr>
              <a:t>Autor</a:t>
            </a:r>
          </a:p>
          <a:p>
            <a:pPr marL="0" marR="0" lvl="0" indent="0" defTabSz="914400" rtl="0" eaLnBrk="1" fontAlgn="auto" latinLnBrk="0" hangingPunct="1">
              <a:lnSpc>
                <a:spcPct val="100000"/>
              </a:lnSpc>
              <a:spcBef>
                <a:spcPct val="0"/>
              </a:spcBef>
              <a:spcAft>
                <a:spcPts val="0"/>
              </a:spcAft>
              <a:buClrTx/>
              <a:buSzTx/>
              <a:buFontTx/>
              <a:buNone/>
              <a:tabLst/>
              <a:defRPr/>
            </a:pPr>
            <a:endParaRPr kumimoji="0" lang="pt-BR" sz="28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r>
              <a:rPr kumimoji="0" lang="pt-BR" sz="2400" b="1" i="0" u="none" strike="noStrike" kern="1200" cap="none" spc="0" normalizeH="0" baseline="0" noProof="0" dirty="0" smtClean="0">
                <a:ln>
                  <a:noFill/>
                </a:ln>
                <a:solidFill>
                  <a:schemeClr val="tx1"/>
                </a:solidFill>
                <a:effectLst/>
                <a:uLnTx/>
                <a:uFillTx/>
                <a:latin typeface="+mj-lt"/>
                <a:ea typeface="+mj-ea"/>
                <a:cs typeface="+mj-cs"/>
              </a:rPr>
              <a:t>Cleilson </a:t>
            </a:r>
            <a:r>
              <a:rPr kumimoji="0" lang="pt-BR" sz="2400" b="1" i="0" u="none" strike="noStrike" kern="1200" cap="none" spc="0" normalizeH="0" noProof="0" dirty="0" smtClean="0">
                <a:ln>
                  <a:noFill/>
                </a:ln>
                <a:solidFill>
                  <a:schemeClr val="tx1"/>
                </a:solidFill>
                <a:effectLst/>
                <a:uLnTx/>
                <a:uFillTx/>
                <a:latin typeface="+mj-lt"/>
                <a:ea typeface="+mj-ea"/>
                <a:cs typeface="+mj-cs"/>
              </a:rPr>
              <a:t>Henrique de Araujo</a:t>
            </a:r>
            <a:endParaRPr kumimoji="0" lang="pt-BR" sz="2400" b="1" i="0" u="none" strike="noStrike" kern="1200" cap="none" spc="0" normalizeH="0" baseline="0" noProof="0" dirty="0">
              <a:ln>
                <a:noFill/>
              </a:ln>
              <a:solidFill>
                <a:schemeClr val="tx1"/>
              </a:solidFill>
              <a:effectLst/>
              <a:uLnTx/>
              <a:uFillTx/>
              <a:latin typeface="+mj-lt"/>
              <a:ea typeface="+mj-ea"/>
              <a:cs typeface="+mj-cs"/>
            </a:endParaRPr>
          </a:p>
        </p:txBody>
      </p:sp>
      <p:pic>
        <p:nvPicPr>
          <p:cNvPr id="14" name="Imagem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610" y="7117731"/>
            <a:ext cx="2007971" cy="2007971"/>
          </a:xfrm>
          <a:prstGeom prst="rect">
            <a:avLst/>
          </a:prstGeom>
        </p:spPr>
      </p:pic>
      <p:pic>
        <p:nvPicPr>
          <p:cNvPr id="2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3" y="72430"/>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pic>
        <p:nvPicPr>
          <p:cNvPr id="23"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4" name="Cruz 23"/>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Cruz 24"/>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222530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Título 1"/>
          <p:cNvSpPr txBox="1">
            <a:spLocks/>
          </p:cNvSpPr>
          <p:nvPr/>
        </p:nvSpPr>
        <p:spPr>
          <a:xfrm>
            <a:off x="311819" y="1707952"/>
            <a:ext cx="6123279" cy="7848872"/>
          </a:xfrm>
          <a:prstGeom prst="rect">
            <a:avLst/>
          </a:prstGeom>
        </p:spPr>
        <p:txBody>
          <a:bodyPr vert="horz" lIns="91440" tIns="45720" rIns="91440" bIns="45720" rtlCol="0" anchor="t" anchorCtr="0">
            <a:noAutofit/>
          </a:bodyPr>
          <a:lstStyle/>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pic>
        <p:nvPicPr>
          <p:cNvPr id="2" name="Imagem 1"/>
          <p:cNvPicPr>
            <a:picLocks noChangeAspect="1"/>
          </p:cNvPicPr>
          <p:nvPr/>
        </p:nvPicPr>
        <p:blipFill>
          <a:blip r:embed="rId4"/>
          <a:stretch>
            <a:fillRect/>
          </a:stretch>
        </p:blipFill>
        <p:spPr>
          <a:xfrm>
            <a:off x="220116" y="1928692"/>
            <a:ext cx="6268949" cy="3456356"/>
          </a:xfrm>
          <a:prstGeom prst="rect">
            <a:avLst/>
          </a:prstGeom>
        </p:spPr>
      </p:pic>
      <p:graphicFrame>
        <p:nvGraphicFramePr>
          <p:cNvPr id="14" name="Diagrama 13"/>
          <p:cNvGraphicFramePr/>
          <p:nvPr>
            <p:extLst>
              <p:ext uri="{D42A27DB-BD31-4B8C-83A1-F6EECF244321}">
                <p14:modId xmlns:p14="http://schemas.microsoft.com/office/powerpoint/2010/main" val="1118344293"/>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902922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Título 1"/>
          <p:cNvSpPr txBox="1">
            <a:spLocks/>
          </p:cNvSpPr>
          <p:nvPr/>
        </p:nvSpPr>
        <p:spPr>
          <a:xfrm>
            <a:off x="311819" y="1707952"/>
            <a:ext cx="6123279" cy="7848872"/>
          </a:xfrm>
          <a:prstGeom prst="rect">
            <a:avLst/>
          </a:prstGeom>
        </p:spPr>
        <p:txBody>
          <a:bodyPr vert="horz" lIns="91440" tIns="45720" rIns="91440" bIns="45720" rtlCol="0" anchor="t" anchorCtr="0">
            <a:noAutofit/>
          </a:bodyPr>
          <a:lstStyle/>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pic>
        <p:nvPicPr>
          <p:cNvPr id="14" name="Imagem 13"/>
          <p:cNvPicPr>
            <a:picLocks noChangeAspect="1"/>
          </p:cNvPicPr>
          <p:nvPr/>
        </p:nvPicPr>
        <p:blipFill>
          <a:blip r:embed="rId4"/>
          <a:stretch>
            <a:fillRect/>
          </a:stretch>
        </p:blipFill>
        <p:spPr>
          <a:xfrm>
            <a:off x="209099" y="1958305"/>
            <a:ext cx="6221126" cy="3125911"/>
          </a:xfrm>
          <a:prstGeom prst="rect">
            <a:avLst/>
          </a:prstGeom>
        </p:spPr>
      </p:pic>
      <p:graphicFrame>
        <p:nvGraphicFramePr>
          <p:cNvPr id="16" name="Diagrama 15"/>
          <p:cNvGraphicFramePr/>
          <p:nvPr>
            <p:extLst>
              <p:ext uri="{D42A27DB-BD31-4B8C-83A1-F6EECF244321}">
                <p14:modId xmlns:p14="http://schemas.microsoft.com/office/powerpoint/2010/main" val="1118344293"/>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4392301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Título 1"/>
          <p:cNvSpPr txBox="1">
            <a:spLocks/>
          </p:cNvSpPr>
          <p:nvPr/>
        </p:nvSpPr>
        <p:spPr>
          <a:xfrm>
            <a:off x="311819" y="1707952"/>
            <a:ext cx="6123279" cy="7848872"/>
          </a:xfrm>
          <a:prstGeom prst="rect">
            <a:avLst/>
          </a:prstGeom>
        </p:spPr>
        <p:txBody>
          <a:bodyPr vert="horz" lIns="91440" tIns="45720" rIns="91440" bIns="45720" rtlCol="0" anchor="t" anchorCtr="0">
            <a:noAutofit/>
          </a:bodyPr>
          <a:lstStyle/>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pic>
        <p:nvPicPr>
          <p:cNvPr id="2" name="Imagem 1"/>
          <p:cNvPicPr>
            <a:picLocks noChangeAspect="1"/>
          </p:cNvPicPr>
          <p:nvPr/>
        </p:nvPicPr>
        <p:blipFill>
          <a:blip r:embed="rId4"/>
          <a:stretch>
            <a:fillRect/>
          </a:stretch>
        </p:blipFill>
        <p:spPr>
          <a:xfrm>
            <a:off x="221573" y="1928692"/>
            <a:ext cx="6134214" cy="3116957"/>
          </a:xfrm>
          <a:prstGeom prst="rect">
            <a:avLst/>
          </a:prstGeom>
        </p:spPr>
      </p:pic>
      <p:graphicFrame>
        <p:nvGraphicFramePr>
          <p:cNvPr id="16" name="Diagrama 15"/>
          <p:cNvGraphicFramePr/>
          <p:nvPr>
            <p:extLst>
              <p:ext uri="{D42A27DB-BD31-4B8C-83A1-F6EECF244321}">
                <p14:modId xmlns:p14="http://schemas.microsoft.com/office/powerpoint/2010/main" val="1118344293"/>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3179442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lvl="0" algn="just">
              <a:spcBef>
                <a:spcPct val="0"/>
              </a:spcBef>
              <a:defRPr/>
            </a:pPr>
            <a:r>
              <a:rPr lang="pt-BR" sz="1600" dirty="0">
                <a:latin typeface="+mj-lt"/>
                <a:ea typeface="+mj-ea"/>
                <a:cs typeface="+mj-cs"/>
              </a:rPr>
              <a:t>Os conjuntos devem ser representados de acordo com algumas condições. Por exemplo:</a:t>
            </a:r>
          </a:p>
          <a:p>
            <a:pPr lvl="0" algn="just">
              <a:spcBef>
                <a:spcPct val="0"/>
              </a:spcBef>
              <a:defRPr/>
            </a:pPr>
            <a:endParaRPr lang="pt-BR" sz="1600" dirty="0">
              <a:latin typeface="+mj-lt"/>
              <a:ea typeface="+mj-ea"/>
              <a:cs typeface="+mj-cs"/>
            </a:endParaRPr>
          </a:p>
          <a:p>
            <a:pPr lvl="0" algn="just">
              <a:spcBef>
                <a:spcPct val="0"/>
              </a:spcBef>
              <a:defRPr/>
            </a:pPr>
            <a:r>
              <a:rPr lang="pt-BR" sz="1600" dirty="0">
                <a:latin typeface="+mj-lt"/>
                <a:ea typeface="+mj-ea"/>
                <a:cs typeface="+mj-cs"/>
              </a:rPr>
              <a:t>1) Conjunto I dos números ímpares menores do que 12.</a:t>
            </a:r>
          </a:p>
          <a:p>
            <a:pPr lvl="0" algn="just">
              <a:spcBef>
                <a:spcPct val="0"/>
              </a:spcBef>
              <a:defRPr/>
            </a:pPr>
            <a:endParaRPr lang="pt-BR" sz="1600" dirty="0">
              <a:latin typeface="+mj-lt"/>
              <a:ea typeface="+mj-ea"/>
              <a:cs typeface="+mj-cs"/>
            </a:endParaRPr>
          </a:p>
          <a:p>
            <a:pPr lvl="0" algn="just">
              <a:spcBef>
                <a:spcPct val="0"/>
              </a:spcBef>
              <a:defRPr/>
            </a:pPr>
            <a:r>
              <a:rPr lang="pt-BR" sz="1600" dirty="0">
                <a:latin typeface="+mj-lt"/>
                <a:ea typeface="+mj-ea"/>
                <a:cs typeface="+mj-cs"/>
              </a:rPr>
              <a:t>I= {1, 3, 5, 7, 9, 11}</a:t>
            </a:r>
          </a:p>
          <a:p>
            <a:pPr lvl="0" algn="just">
              <a:spcBef>
                <a:spcPct val="0"/>
              </a:spcBef>
              <a:defRPr/>
            </a:pPr>
            <a:endParaRPr lang="pt-BR" sz="1600" dirty="0">
              <a:latin typeface="+mj-lt"/>
              <a:ea typeface="+mj-ea"/>
              <a:cs typeface="+mj-cs"/>
            </a:endParaRPr>
          </a:p>
          <a:p>
            <a:pPr lvl="0" algn="just">
              <a:spcBef>
                <a:spcPct val="0"/>
              </a:spcBef>
              <a:defRPr/>
            </a:pPr>
            <a:r>
              <a:rPr lang="pt-BR" sz="1600" dirty="0">
                <a:latin typeface="+mj-lt"/>
                <a:ea typeface="+mj-ea"/>
                <a:cs typeface="+mj-cs"/>
              </a:rPr>
              <a:t>Desse modo, podemos representar a condição de existência desse conjunto através da propriedade de seus elementos.</a:t>
            </a:r>
          </a:p>
          <a:p>
            <a:pPr lvl="0" algn="just">
              <a:spcBef>
                <a:spcPct val="0"/>
              </a:spcBef>
              <a:defRPr/>
            </a:pPr>
            <a:endParaRPr lang="pt-BR" sz="1600" dirty="0">
              <a:latin typeface="+mj-lt"/>
              <a:ea typeface="+mj-ea"/>
              <a:cs typeface="+mj-cs"/>
            </a:endParaRPr>
          </a:p>
          <a:p>
            <a:pPr lvl="0" algn="just">
              <a:spcBef>
                <a:spcPct val="0"/>
              </a:spcBef>
              <a:defRPr/>
            </a:pPr>
            <a:r>
              <a:rPr lang="pt-BR" sz="1600" dirty="0">
                <a:latin typeface="+mj-lt"/>
                <a:ea typeface="+mj-ea"/>
                <a:cs typeface="+mj-cs"/>
              </a:rPr>
              <a:t>I = {x/x é ímpar e 0 &lt; x &lt; 12}</a:t>
            </a:r>
          </a:p>
          <a:p>
            <a:pPr lvl="0" algn="just">
              <a:spcBef>
                <a:spcPct val="0"/>
              </a:spcBef>
              <a:defRPr/>
            </a:pPr>
            <a:endParaRPr lang="pt-BR" sz="1600" dirty="0">
              <a:latin typeface="+mj-lt"/>
              <a:ea typeface="+mj-ea"/>
              <a:cs typeface="+mj-cs"/>
            </a:endParaRPr>
          </a:p>
          <a:p>
            <a:pPr lvl="0" algn="just">
              <a:spcBef>
                <a:spcPct val="0"/>
              </a:spcBef>
              <a:defRPr/>
            </a:pPr>
            <a:r>
              <a:rPr lang="pt-BR" sz="1600" dirty="0">
                <a:latin typeface="+mj-lt"/>
                <a:ea typeface="+mj-ea"/>
                <a:cs typeface="+mj-cs"/>
              </a:rPr>
              <a:t>Lê-se: X tal que X é ímpar e X e maior do que 0 e menor do que 12.</a:t>
            </a:r>
          </a:p>
          <a:p>
            <a:pPr lvl="0" algn="just">
              <a:spcBef>
                <a:spcPct val="0"/>
              </a:spcBef>
              <a:defRPr/>
            </a:pPr>
            <a:endParaRPr lang="pt-BR" sz="1600" dirty="0">
              <a:latin typeface="+mj-lt"/>
              <a:ea typeface="+mj-ea"/>
              <a:cs typeface="+mj-cs"/>
            </a:endParaRPr>
          </a:p>
          <a:p>
            <a:pPr lvl="0" algn="just">
              <a:spcBef>
                <a:spcPct val="0"/>
              </a:spcBef>
              <a:defRPr/>
            </a:pPr>
            <a:r>
              <a:rPr lang="pt-BR" sz="1600" dirty="0">
                <a:latin typeface="+mj-lt"/>
                <a:ea typeface="+mj-ea"/>
                <a:cs typeface="+mj-cs"/>
              </a:rPr>
              <a:t>2) Conjunto P de números primos menores do que 15.</a:t>
            </a:r>
          </a:p>
          <a:p>
            <a:pPr lvl="0" algn="just">
              <a:spcBef>
                <a:spcPct val="0"/>
              </a:spcBef>
              <a:defRPr/>
            </a:pPr>
            <a:endParaRPr lang="pt-BR" sz="1600" dirty="0">
              <a:latin typeface="+mj-lt"/>
              <a:ea typeface="+mj-ea"/>
              <a:cs typeface="+mj-cs"/>
            </a:endParaRPr>
          </a:p>
          <a:p>
            <a:pPr lvl="0" algn="just">
              <a:spcBef>
                <a:spcPct val="0"/>
              </a:spcBef>
              <a:defRPr/>
            </a:pPr>
            <a:r>
              <a:rPr lang="pt-BR" sz="1600" dirty="0">
                <a:latin typeface="+mj-lt"/>
                <a:ea typeface="+mj-ea"/>
                <a:cs typeface="+mj-cs"/>
              </a:rPr>
              <a:t>P = {2, 3, 5, 7, 11, 13}</a:t>
            </a:r>
          </a:p>
          <a:p>
            <a:pPr lvl="0" algn="just">
              <a:spcBef>
                <a:spcPct val="0"/>
              </a:spcBef>
              <a:defRPr/>
            </a:pPr>
            <a:endParaRPr lang="pt-BR" sz="1600" dirty="0">
              <a:latin typeface="+mj-lt"/>
              <a:ea typeface="+mj-ea"/>
              <a:cs typeface="+mj-cs"/>
            </a:endParaRPr>
          </a:p>
          <a:p>
            <a:pPr lvl="0" algn="just">
              <a:spcBef>
                <a:spcPct val="0"/>
              </a:spcBef>
              <a:defRPr/>
            </a:pPr>
            <a:r>
              <a:rPr lang="pt-BR" sz="1600" dirty="0">
                <a:latin typeface="+mj-lt"/>
                <a:ea typeface="+mj-ea"/>
                <a:cs typeface="+mj-cs"/>
              </a:rPr>
              <a:t>A condição de existência da propriedade dos elementos do conjunto P é:</a:t>
            </a:r>
          </a:p>
          <a:p>
            <a:pPr lvl="0" algn="just">
              <a:spcBef>
                <a:spcPct val="0"/>
              </a:spcBef>
              <a:defRPr/>
            </a:pPr>
            <a:endParaRPr lang="pt-BR" sz="1600" dirty="0">
              <a:latin typeface="+mj-lt"/>
              <a:ea typeface="+mj-ea"/>
              <a:cs typeface="+mj-cs"/>
            </a:endParaRPr>
          </a:p>
          <a:p>
            <a:pPr lvl="0" algn="just">
              <a:spcBef>
                <a:spcPct val="0"/>
              </a:spcBef>
              <a:defRPr/>
            </a:pPr>
            <a:r>
              <a:rPr lang="pt-BR" sz="1600" dirty="0">
                <a:latin typeface="+mj-lt"/>
                <a:ea typeface="+mj-ea"/>
                <a:cs typeface="+mj-cs"/>
              </a:rPr>
              <a:t>P = {x/x é primo e 0 &lt; x &lt; 15}</a:t>
            </a:r>
          </a:p>
          <a:p>
            <a:pPr lvl="0" algn="just">
              <a:spcBef>
                <a:spcPct val="0"/>
              </a:spcBef>
              <a:defRPr/>
            </a:pPr>
            <a:endParaRPr lang="pt-BR" sz="1600" dirty="0">
              <a:latin typeface="+mj-lt"/>
              <a:ea typeface="+mj-ea"/>
              <a:cs typeface="+mj-cs"/>
            </a:endParaRPr>
          </a:p>
          <a:p>
            <a:pPr lvl="0" algn="just">
              <a:spcBef>
                <a:spcPct val="0"/>
              </a:spcBef>
              <a:defRPr/>
            </a:pPr>
            <a:r>
              <a:rPr lang="pt-BR" sz="1600" dirty="0">
                <a:latin typeface="+mj-lt"/>
                <a:ea typeface="+mj-ea"/>
                <a:cs typeface="+mj-cs"/>
              </a:rPr>
              <a:t>Lê-se: X tal que X é primo e maior do que 0 e menor do que 15.</a:t>
            </a:r>
            <a:endParaRPr kumimoji="0" lang="pt-BR" sz="1600" i="0" u="none" strike="noStrike" kern="1200" cap="none" spc="0" normalizeH="0" noProof="0" dirty="0" smtClean="0">
              <a:ln>
                <a:noFill/>
              </a:ln>
              <a:solidFill>
                <a:schemeClr val="tx1"/>
              </a:solidFill>
              <a:effectLst/>
              <a:uLnTx/>
              <a:uFillTx/>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graphicFrame>
        <p:nvGraphicFramePr>
          <p:cNvPr id="16" name="Diagrama 15"/>
          <p:cNvGraphicFramePr/>
          <p:nvPr>
            <p:extLst>
              <p:ext uri="{D42A27DB-BD31-4B8C-83A1-F6EECF244321}">
                <p14:modId xmlns:p14="http://schemas.microsoft.com/office/powerpoint/2010/main" val="1118344293"/>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691695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aphicFrame>
        <p:nvGraphicFramePr>
          <p:cNvPr id="14" name="Diagrama 13"/>
          <p:cNvGraphicFramePr/>
          <p:nvPr>
            <p:extLst>
              <p:ext uri="{D42A27DB-BD31-4B8C-83A1-F6EECF244321}">
                <p14:modId xmlns:p14="http://schemas.microsoft.com/office/powerpoint/2010/main" val="838385296"/>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6"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lvl="0" algn="just">
              <a:spcBef>
                <a:spcPct val="0"/>
              </a:spcBef>
              <a:defRPr/>
            </a:pPr>
            <a:r>
              <a:rPr lang="pt-BR" sz="1600" b="1" dirty="0">
                <a:latin typeface="+mj-lt"/>
                <a:ea typeface="+mj-ea"/>
                <a:cs typeface="+mj-cs"/>
              </a:rPr>
              <a:t>Conjunto vazio</a:t>
            </a:r>
          </a:p>
          <a:p>
            <a:pPr lvl="0" algn="just">
              <a:spcBef>
                <a:spcPct val="0"/>
              </a:spcBef>
              <a:defRPr/>
            </a:pPr>
            <a:r>
              <a:rPr lang="pt-BR" sz="1600" dirty="0">
                <a:latin typeface="+mj-lt"/>
                <a:ea typeface="+mj-ea"/>
                <a:cs typeface="+mj-cs"/>
              </a:rPr>
              <a:t>O conjunto vazio possui essa denominação justamente por não possuir elementos e pode ser representado por { } ou Ø.</a:t>
            </a:r>
          </a:p>
          <a:p>
            <a:pPr lvl="0" algn="just">
              <a:spcBef>
                <a:spcPct val="0"/>
              </a:spcBef>
              <a:defRPr/>
            </a:pPr>
            <a:endParaRPr lang="pt-BR" sz="1600" dirty="0">
              <a:latin typeface="+mj-lt"/>
              <a:ea typeface="+mj-ea"/>
              <a:cs typeface="+mj-cs"/>
            </a:endParaRPr>
          </a:p>
          <a:p>
            <a:pPr lvl="0" algn="just">
              <a:spcBef>
                <a:spcPct val="0"/>
              </a:spcBef>
              <a:defRPr/>
            </a:pPr>
            <a:r>
              <a:rPr lang="pt-BR" sz="1600" b="1" dirty="0">
                <a:latin typeface="+mj-lt"/>
                <a:ea typeface="+mj-ea"/>
                <a:cs typeface="+mj-cs"/>
              </a:rPr>
              <a:t>Conjunto universo</a:t>
            </a:r>
          </a:p>
          <a:p>
            <a:pPr lvl="0" algn="just">
              <a:spcBef>
                <a:spcPct val="0"/>
              </a:spcBef>
              <a:defRPr/>
            </a:pPr>
            <a:r>
              <a:rPr lang="pt-BR" sz="1600" dirty="0">
                <a:latin typeface="+mj-lt"/>
                <a:ea typeface="+mj-ea"/>
                <a:cs typeface="+mj-cs"/>
              </a:rPr>
              <a:t>O conjunto universo é a junção de todos os elementos que estão sendo trabalhados em uma situação e é representado pela letra U.</a:t>
            </a:r>
          </a:p>
          <a:p>
            <a:pPr lvl="0" algn="just">
              <a:spcBef>
                <a:spcPct val="0"/>
              </a:spcBef>
              <a:defRPr/>
            </a:pPr>
            <a:endParaRPr lang="pt-BR" sz="1600" dirty="0">
              <a:latin typeface="+mj-lt"/>
              <a:ea typeface="+mj-ea"/>
              <a:cs typeface="+mj-cs"/>
            </a:endParaRPr>
          </a:p>
          <a:p>
            <a:pPr lvl="0" algn="just">
              <a:spcBef>
                <a:spcPct val="0"/>
              </a:spcBef>
              <a:defRPr/>
            </a:pPr>
            <a:r>
              <a:rPr lang="pt-BR" sz="1600" b="1" dirty="0">
                <a:latin typeface="+mj-lt"/>
                <a:ea typeface="+mj-ea"/>
                <a:cs typeface="+mj-cs"/>
              </a:rPr>
              <a:t>Conjunto unitário</a:t>
            </a:r>
          </a:p>
          <a:p>
            <a:pPr lvl="0" algn="just">
              <a:spcBef>
                <a:spcPct val="0"/>
              </a:spcBef>
              <a:defRPr/>
            </a:pPr>
            <a:r>
              <a:rPr lang="pt-BR" sz="1600" dirty="0">
                <a:latin typeface="+mj-lt"/>
                <a:ea typeface="+mj-ea"/>
                <a:cs typeface="+mj-cs"/>
              </a:rPr>
              <a:t>Possuímos também o conjunto unitário que é definido por possuir apenas um elemento. Não faz diferença o tipo de elemento que esse conjunto possua, seja um número, dia da semana ou animal de estimação, sempre existirá apenas um elemento dentro desse conjunto.</a:t>
            </a:r>
          </a:p>
          <a:p>
            <a:pPr lvl="0" algn="just">
              <a:spcBef>
                <a:spcPct val="0"/>
              </a:spcBef>
              <a:defRPr/>
            </a:pPr>
            <a:endParaRPr lang="pt-BR" sz="1600" dirty="0">
              <a:latin typeface="+mj-lt"/>
              <a:ea typeface="+mj-ea"/>
              <a:cs typeface="+mj-cs"/>
            </a:endParaRPr>
          </a:p>
          <a:p>
            <a:pPr lvl="0" algn="just">
              <a:spcBef>
                <a:spcPct val="0"/>
              </a:spcBef>
              <a:defRPr/>
            </a:pPr>
            <a:r>
              <a:rPr lang="pt-BR" sz="1600" b="1" dirty="0">
                <a:latin typeface="+mj-lt"/>
                <a:ea typeface="+mj-ea"/>
                <a:cs typeface="+mj-cs"/>
              </a:rPr>
              <a:t>Conjunto finito</a:t>
            </a:r>
          </a:p>
          <a:p>
            <a:pPr lvl="0" algn="just">
              <a:spcBef>
                <a:spcPct val="0"/>
              </a:spcBef>
              <a:defRPr/>
            </a:pPr>
            <a:r>
              <a:rPr lang="pt-BR" sz="1600" dirty="0">
                <a:latin typeface="+mj-lt"/>
                <a:ea typeface="+mj-ea"/>
                <a:cs typeface="+mj-cs"/>
              </a:rPr>
              <a:t>O conjunto finito é outro conjunto que se destaca pela quantidade de seus elementos. O conjunto finito é aquele que podemos contar o número de elementos que ele possui</a:t>
            </a:r>
            <a:r>
              <a:rPr lang="pt-BR" sz="1600" dirty="0" smtClean="0">
                <a:latin typeface="+mj-lt"/>
                <a:ea typeface="+mj-ea"/>
                <a:cs typeface="+mj-cs"/>
              </a:rPr>
              <a:t>.</a:t>
            </a:r>
          </a:p>
          <a:p>
            <a:pPr lvl="0" algn="just">
              <a:spcBef>
                <a:spcPct val="0"/>
              </a:spcBef>
              <a:defRPr/>
            </a:pPr>
            <a:endParaRPr lang="pt-BR" sz="1600" dirty="0">
              <a:latin typeface="+mj-lt"/>
              <a:ea typeface="+mj-ea"/>
              <a:cs typeface="+mj-cs"/>
            </a:endParaRPr>
          </a:p>
          <a:p>
            <a:pPr lvl="0" algn="just">
              <a:spcBef>
                <a:spcPct val="0"/>
              </a:spcBef>
              <a:defRPr/>
            </a:pPr>
            <a:r>
              <a:rPr lang="pt-BR" sz="1600" b="1" dirty="0">
                <a:latin typeface="+mj-lt"/>
                <a:ea typeface="+mj-ea"/>
                <a:cs typeface="+mj-cs"/>
              </a:rPr>
              <a:t>Conjunto </a:t>
            </a:r>
            <a:r>
              <a:rPr lang="pt-BR" sz="1600" b="1" dirty="0" smtClean="0">
                <a:latin typeface="+mj-lt"/>
                <a:ea typeface="+mj-ea"/>
                <a:cs typeface="+mj-cs"/>
              </a:rPr>
              <a:t>infinito</a:t>
            </a:r>
            <a:endParaRPr lang="pt-BR" sz="1600" b="1" dirty="0">
              <a:latin typeface="+mj-lt"/>
              <a:ea typeface="+mj-ea"/>
              <a:cs typeface="+mj-cs"/>
            </a:endParaRPr>
          </a:p>
          <a:p>
            <a:pPr lvl="0" algn="just">
              <a:spcBef>
                <a:spcPct val="0"/>
              </a:spcBef>
              <a:defRPr/>
            </a:pPr>
            <a:r>
              <a:rPr lang="pt-BR" sz="1600" dirty="0">
                <a:latin typeface="+mj-lt"/>
                <a:ea typeface="+mj-ea"/>
                <a:cs typeface="+mj-cs"/>
              </a:rPr>
              <a:t>Por outro lado, existe também </a:t>
            </a:r>
            <a:r>
              <a:rPr lang="pt-BR" sz="1600" dirty="0" smtClean="0">
                <a:latin typeface="+mj-lt"/>
                <a:ea typeface="+mj-ea"/>
                <a:cs typeface="+mj-cs"/>
              </a:rPr>
              <a:t>os conjuntos infinitos </a:t>
            </a:r>
            <a:r>
              <a:rPr lang="pt-BR" sz="1600" dirty="0">
                <a:latin typeface="+mj-lt"/>
                <a:ea typeface="+mj-ea"/>
                <a:cs typeface="+mj-cs"/>
              </a:rPr>
              <a:t>que, ao contrário do conjunto dos finitos, são aqueles que não podemos </a:t>
            </a:r>
            <a:r>
              <a:rPr lang="pt-BR" sz="1600" dirty="0" smtClean="0">
                <a:latin typeface="+mj-lt"/>
                <a:ea typeface="+mj-ea"/>
                <a:cs typeface="+mj-cs"/>
              </a:rPr>
              <a:t>contar os </a:t>
            </a:r>
            <a:r>
              <a:rPr lang="pt-BR" sz="1600" dirty="0">
                <a:latin typeface="+mj-lt"/>
                <a:ea typeface="+mj-ea"/>
                <a:cs typeface="+mj-cs"/>
              </a:rPr>
              <a:t>elementos que possuem</a:t>
            </a:r>
            <a:r>
              <a:rPr lang="pt-BR" sz="1600" dirty="0" smtClean="0">
                <a:latin typeface="+mj-lt"/>
                <a:ea typeface="+mj-ea"/>
                <a:cs typeface="+mj-cs"/>
              </a:rPr>
              <a:t>.</a:t>
            </a:r>
            <a:endParaRPr lang="pt-BR" sz="1600" dirty="0">
              <a:latin typeface="+mj-lt"/>
              <a:ea typeface="+mj-ea"/>
              <a:cs typeface="+mj-cs"/>
            </a:endParaRPr>
          </a:p>
        </p:txBody>
      </p:sp>
    </p:spTree>
    <p:extLst>
      <p:ext uri="{BB962C8B-B14F-4D97-AF65-F5344CB8AC3E}">
        <p14:creationId xmlns:p14="http://schemas.microsoft.com/office/powerpoint/2010/main" val="38829207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Título 1"/>
          <p:cNvSpPr txBox="1">
            <a:spLocks/>
          </p:cNvSpPr>
          <p:nvPr/>
        </p:nvSpPr>
        <p:spPr>
          <a:xfrm>
            <a:off x="311819" y="1707952"/>
            <a:ext cx="6123279" cy="7848872"/>
          </a:xfrm>
          <a:prstGeom prst="rect">
            <a:avLst/>
          </a:prstGeom>
        </p:spPr>
        <p:txBody>
          <a:bodyPr vert="horz" lIns="91440" tIns="45720" rIns="91440" bIns="45720" rtlCol="0" anchor="t" anchorCtr="0">
            <a:noAutofit/>
          </a:bodyPr>
          <a:lstStyle/>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graphicFrame>
        <p:nvGraphicFramePr>
          <p:cNvPr id="14" name="Diagrama 13"/>
          <p:cNvGraphicFramePr/>
          <p:nvPr>
            <p:extLst>
              <p:ext uri="{D42A27DB-BD31-4B8C-83A1-F6EECF244321}">
                <p14:modId xmlns:p14="http://schemas.microsoft.com/office/powerpoint/2010/main" val="838385296"/>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Imagem 1"/>
          <p:cNvPicPr>
            <a:picLocks noChangeAspect="1"/>
          </p:cNvPicPr>
          <p:nvPr/>
        </p:nvPicPr>
        <p:blipFill>
          <a:blip r:embed="rId9"/>
          <a:stretch>
            <a:fillRect/>
          </a:stretch>
        </p:blipFill>
        <p:spPr>
          <a:xfrm>
            <a:off x="404664" y="2081250"/>
            <a:ext cx="6003517" cy="1287574"/>
          </a:xfrm>
          <a:prstGeom prst="rect">
            <a:avLst/>
          </a:prstGeom>
        </p:spPr>
      </p:pic>
      <p:pic>
        <p:nvPicPr>
          <p:cNvPr id="6" name="Imagem 5"/>
          <p:cNvPicPr>
            <a:picLocks noChangeAspect="1"/>
          </p:cNvPicPr>
          <p:nvPr/>
        </p:nvPicPr>
        <p:blipFill>
          <a:blip r:embed="rId10"/>
          <a:stretch>
            <a:fillRect/>
          </a:stretch>
        </p:blipFill>
        <p:spPr>
          <a:xfrm>
            <a:off x="1296351" y="3966569"/>
            <a:ext cx="3600450" cy="2724150"/>
          </a:xfrm>
          <a:prstGeom prst="rect">
            <a:avLst/>
          </a:prstGeom>
        </p:spPr>
      </p:pic>
    </p:spTree>
    <p:extLst>
      <p:ext uri="{BB962C8B-B14F-4D97-AF65-F5344CB8AC3E}">
        <p14:creationId xmlns:p14="http://schemas.microsoft.com/office/powerpoint/2010/main" val="27652375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Título 1"/>
          <p:cNvSpPr txBox="1">
            <a:spLocks/>
          </p:cNvSpPr>
          <p:nvPr/>
        </p:nvSpPr>
        <p:spPr>
          <a:xfrm>
            <a:off x="311819" y="1707952"/>
            <a:ext cx="6123279" cy="7848872"/>
          </a:xfrm>
          <a:prstGeom prst="rect">
            <a:avLst/>
          </a:prstGeom>
        </p:spPr>
        <p:txBody>
          <a:bodyPr vert="horz" lIns="91440" tIns="45720" rIns="91440" bIns="45720" rtlCol="0" anchor="t" anchorCtr="0">
            <a:noAutofit/>
          </a:bodyPr>
          <a:lstStyle/>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graphicFrame>
        <p:nvGraphicFramePr>
          <p:cNvPr id="14" name="Diagrama 13"/>
          <p:cNvGraphicFramePr/>
          <p:nvPr>
            <p:extLst>
              <p:ext uri="{D42A27DB-BD31-4B8C-83A1-F6EECF244321}">
                <p14:modId xmlns:p14="http://schemas.microsoft.com/office/powerpoint/2010/main" val="838385296"/>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170" name="Picture 2" descr="TEORIA DE CONJUNTO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1656" y="1846414"/>
            <a:ext cx="6229219" cy="350515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Diagrama de Venn – Problemas de raciocínio lógico – Clubes de Matemática da  OBME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96752" y="5632388"/>
            <a:ext cx="4177374" cy="2769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5553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Título 1"/>
          <p:cNvSpPr txBox="1">
            <a:spLocks/>
          </p:cNvSpPr>
          <p:nvPr/>
        </p:nvSpPr>
        <p:spPr>
          <a:xfrm>
            <a:off x="311819" y="1707952"/>
            <a:ext cx="6123279" cy="7848872"/>
          </a:xfrm>
          <a:prstGeom prst="rect">
            <a:avLst/>
          </a:prstGeom>
        </p:spPr>
        <p:txBody>
          <a:bodyPr vert="horz" lIns="91440" tIns="45720" rIns="91440" bIns="45720" rtlCol="0" anchor="t" anchorCtr="0">
            <a:noAutofit/>
          </a:bodyPr>
          <a:lstStyle/>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graphicFrame>
        <p:nvGraphicFramePr>
          <p:cNvPr id="14" name="Diagrama 13"/>
          <p:cNvGraphicFramePr/>
          <p:nvPr>
            <p:extLst>
              <p:ext uri="{D42A27DB-BD31-4B8C-83A1-F6EECF244321}">
                <p14:modId xmlns:p14="http://schemas.microsoft.com/office/powerpoint/2010/main" val="838385296"/>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Imagem 1"/>
          <p:cNvPicPr>
            <a:picLocks noChangeAspect="1"/>
          </p:cNvPicPr>
          <p:nvPr/>
        </p:nvPicPr>
        <p:blipFill>
          <a:blip r:embed="rId9"/>
          <a:stretch>
            <a:fillRect/>
          </a:stretch>
        </p:blipFill>
        <p:spPr>
          <a:xfrm>
            <a:off x="404663" y="1844142"/>
            <a:ext cx="6075557" cy="1164642"/>
          </a:xfrm>
          <a:prstGeom prst="rect">
            <a:avLst/>
          </a:prstGeom>
        </p:spPr>
      </p:pic>
      <p:pic>
        <p:nvPicPr>
          <p:cNvPr id="8194" name="Picture 2" descr="Os conjuntos matemáticos: Tipos de conjuntos"/>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61142" y="3546279"/>
            <a:ext cx="4423445" cy="2918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564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Título 1"/>
          <p:cNvSpPr txBox="1">
            <a:spLocks/>
          </p:cNvSpPr>
          <p:nvPr/>
        </p:nvSpPr>
        <p:spPr>
          <a:xfrm>
            <a:off x="311819" y="1707952"/>
            <a:ext cx="6123279" cy="7848872"/>
          </a:xfrm>
          <a:prstGeom prst="rect">
            <a:avLst/>
          </a:prstGeom>
        </p:spPr>
        <p:txBody>
          <a:bodyPr vert="horz" lIns="91440" tIns="45720" rIns="91440" bIns="45720" rtlCol="0" anchor="t" anchorCtr="0">
            <a:noAutofit/>
          </a:bodyPr>
          <a:lstStyle/>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graphicFrame>
        <p:nvGraphicFramePr>
          <p:cNvPr id="14" name="Diagrama 13"/>
          <p:cNvGraphicFramePr/>
          <p:nvPr>
            <p:extLst>
              <p:ext uri="{D42A27DB-BD31-4B8C-83A1-F6EECF244321}">
                <p14:modId xmlns:p14="http://schemas.microsoft.com/office/powerpoint/2010/main" val="838385296"/>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Imagem 2"/>
          <p:cNvPicPr>
            <a:picLocks noChangeAspect="1"/>
          </p:cNvPicPr>
          <p:nvPr/>
        </p:nvPicPr>
        <p:blipFill>
          <a:blip r:embed="rId9"/>
          <a:stretch>
            <a:fillRect/>
          </a:stretch>
        </p:blipFill>
        <p:spPr>
          <a:xfrm>
            <a:off x="404663" y="2062851"/>
            <a:ext cx="6025561" cy="1449989"/>
          </a:xfrm>
          <a:prstGeom prst="rect">
            <a:avLst/>
          </a:prstGeom>
        </p:spPr>
      </p:pic>
      <p:pic>
        <p:nvPicPr>
          <p:cNvPr id="9218" name="Picture 2" descr="Os conjuntos matemáticos: Tipos de conjuntos"/>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40768" y="3867739"/>
            <a:ext cx="3961009" cy="2613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38927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Título 1"/>
          <p:cNvSpPr txBox="1">
            <a:spLocks/>
          </p:cNvSpPr>
          <p:nvPr/>
        </p:nvSpPr>
        <p:spPr>
          <a:xfrm>
            <a:off x="311819" y="1707952"/>
            <a:ext cx="6123279" cy="7848872"/>
          </a:xfrm>
          <a:prstGeom prst="rect">
            <a:avLst/>
          </a:prstGeom>
        </p:spPr>
        <p:txBody>
          <a:bodyPr vert="horz" lIns="91440" tIns="45720" rIns="91440" bIns="45720" rtlCol="0" anchor="t" anchorCtr="0">
            <a:noAutofit/>
          </a:bodyPr>
          <a:lstStyle/>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graphicFrame>
        <p:nvGraphicFramePr>
          <p:cNvPr id="14" name="Diagrama 13"/>
          <p:cNvGraphicFramePr/>
          <p:nvPr>
            <p:extLst>
              <p:ext uri="{D42A27DB-BD31-4B8C-83A1-F6EECF244321}">
                <p14:modId xmlns:p14="http://schemas.microsoft.com/office/powerpoint/2010/main" val="838385296"/>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Imagem 1"/>
          <p:cNvPicPr>
            <a:picLocks noChangeAspect="1"/>
          </p:cNvPicPr>
          <p:nvPr/>
        </p:nvPicPr>
        <p:blipFill>
          <a:blip r:embed="rId9"/>
          <a:stretch>
            <a:fillRect/>
          </a:stretch>
        </p:blipFill>
        <p:spPr>
          <a:xfrm>
            <a:off x="404663" y="2001122"/>
            <a:ext cx="6003518" cy="1439710"/>
          </a:xfrm>
          <a:prstGeom prst="rect">
            <a:avLst/>
          </a:prstGeom>
        </p:spPr>
      </p:pic>
      <p:pic>
        <p:nvPicPr>
          <p:cNvPr id="10242" name="Picture 2" descr="Os conjuntos matemáticos: Tipos de conjuntos"/>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268760" y="3715809"/>
            <a:ext cx="4055919" cy="2570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3460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ítulo 1"/>
          <p:cNvSpPr txBox="1">
            <a:spLocks/>
          </p:cNvSpPr>
          <p:nvPr/>
        </p:nvSpPr>
        <p:spPr>
          <a:xfrm>
            <a:off x="428604" y="1023910"/>
            <a:ext cx="6286544" cy="8429684"/>
          </a:xfrm>
          <a:prstGeom prst="rect">
            <a:avLst/>
          </a:prstGeom>
        </p:spPr>
        <p:txBody>
          <a:bodyPr vert="horz" lIns="91440" tIns="45720" rIns="91440" bIns="45720" rtlCol="0" anchor="t" anchorCtr="0">
            <a:noAutofit/>
          </a:bodyPr>
          <a:lstStyle/>
          <a:p>
            <a:pPr marL="0" marR="0" lvl="0" indent="0"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r>
              <a:rPr lang="pt-BR" sz="2800" dirty="0" smtClean="0">
                <a:latin typeface="+mj-lt"/>
                <a:ea typeface="+mj-ea"/>
                <a:cs typeface="+mj-cs"/>
              </a:rPr>
              <a:t>Prefácio</a:t>
            </a:r>
            <a:endParaRPr kumimoji="0" lang="pt-BR" sz="28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r>
              <a:rPr lang="pt-BR" sz="2400" b="1" dirty="0" smtClean="0">
                <a:latin typeface="+mj-lt"/>
                <a:ea typeface="+mj-ea"/>
                <a:cs typeface="+mj-cs"/>
              </a:rPr>
              <a:t>A informação e a sobrevivência</a:t>
            </a:r>
            <a:endParaRPr kumimoji="0" lang="pt-BR" sz="2400" b="1" i="0" u="none" strike="noStrike" kern="1200" cap="none" spc="0" normalizeH="0" baseline="0" noProof="0" dirty="0">
              <a:ln>
                <a:noFill/>
              </a:ln>
              <a:solidFill>
                <a:schemeClr val="tx1"/>
              </a:solidFill>
              <a:effectLst/>
              <a:uLnTx/>
              <a:uFillTx/>
              <a:latin typeface="+mj-lt"/>
              <a:ea typeface="+mj-ea"/>
              <a:cs typeface="+mj-cs"/>
            </a:endParaRPr>
          </a:p>
        </p:txBody>
      </p:sp>
      <p:sp>
        <p:nvSpPr>
          <p:cNvPr id="8" name="Título 1"/>
          <p:cNvSpPr txBox="1">
            <a:spLocks/>
          </p:cNvSpPr>
          <p:nvPr/>
        </p:nvSpPr>
        <p:spPr>
          <a:xfrm>
            <a:off x="642918" y="2309794"/>
            <a:ext cx="6000792" cy="7143800"/>
          </a:xfrm>
          <a:prstGeom prst="rect">
            <a:avLst/>
          </a:prstGeom>
        </p:spPr>
        <p:txBody>
          <a:bodyPr vert="horz" lIns="91440" tIns="45720" rIns="91440" bIns="45720" rtlCol="0" anchor="t" anchorCtr="0">
            <a:noAutofit/>
          </a:bodyPr>
          <a:lstStyle/>
          <a:p>
            <a:pPr marL="0" marR="0" lvl="0" indent="0" algn="just" defTabSz="914400" rtl="0" eaLnBrk="1" fontAlgn="auto" latinLnBrk="0" hangingPunct="1">
              <a:lnSpc>
                <a:spcPct val="100000"/>
              </a:lnSpc>
              <a:spcBef>
                <a:spcPct val="0"/>
              </a:spcBef>
              <a:spcAft>
                <a:spcPts val="0"/>
              </a:spcAft>
              <a:buClrTx/>
              <a:buSzTx/>
              <a:buFontTx/>
              <a:buNone/>
              <a:tabLst/>
              <a:defRPr/>
            </a:pPr>
            <a:r>
              <a:rPr lang="pt-BR" sz="1400" dirty="0" smtClean="0">
                <a:latin typeface="+mj-lt"/>
                <a:ea typeface="+mj-ea"/>
                <a:cs typeface="+mj-cs"/>
              </a:rPr>
              <a:t>O aprendizado atual está como sempre foi: manipulado, desde sua criação.</a:t>
            </a:r>
            <a:endParaRPr kumimoji="0" lang="pt-BR" sz="140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r>
              <a:rPr kumimoji="0" lang="pt-BR" sz="1400" i="0" u="none" strike="noStrike" kern="1200" cap="none" spc="0" normalizeH="0" baseline="0" noProof="0" dirty="0" smtClean="0">
                <a:ln>
                  <a:noFill/>
                </a:ln>
                <a:solidFill>
                  <a:schemeClr val="tx1"/>
                </a:solidFill>
                <a:effectLst/>
                <a:uLnTx/>
                <a:uFillTx/>
                <a:latin typeface="+mj-lt"/>
                <a:ea typeface="+mj-ea"/>
                <a:cs typeface="+mj-cs"/>
              </a:rPr>
              <a:t>Desde o</a:t>
            </a:r>
            <a:r>
              <a:rPr kumimoji="0" lang="pt-BR" sz="1400" i="0" u="none" strike="noStrike" kern="1200" cap="none" spc="0" normalizeH="0" noProof="0" dirty="0" smtClean="0">
                <a:ln>
                  <a:noFill/>
                </a:ln>
                <a:solidFill>
                  <a:schemeClr val="tx1"/>
                </a:solidFill>
                <a:effectLst/>
                <a:uLnTx/>
                <a:uFillTx/>
                <a:latin typeface="+mj-lt"/>
                <a:ea typeface="+mj-ea"/>
                <a:cs typeface="+mj-cs"/>
              </a:rPr>
              <a:t> tempo dos homens e mulheres das cavernas a informação é sobrevivência. </a:t>
            </a:r>
            <a:r>
              <a:rPr lang="pt-BR" sz="1400" dirty="0" smtClean="0">
                <a:latin typeface="+mj-lt"/>
                <a:ea typeface="+mj-ea"/>
                <a:cs typeface="+mj-cs"/>
              </a:rPr>
              <a:t>Quando o ser humano passou da fase de utilizar a informação para apenas sobreviver, ele começou a utilizá-la como meio de controle e repressão a sua própria tribo/sociedade/meio em que vive/natureza.</a:t>
            </a:r>
          </a:p>
          <a:p>
            <a:pPr marL="0" marR="0" lvl="0" indent="0" algn="just" defTabSz="914400" rtl="0" eaLnBrk="1" fontAlgn="auto" latinLnBrk="0" hangingPunct="1">
              <a:lnSpc>
                <a:spcPct val="100000"/>
              </a:lnSpc>
              <a:spcBef>
                <a:spcPct val="0"/>
              </a:spcBef>
              <a:spcAft>
                <a:spcPts val="0"/>
              </a:spcAft>
              <a:buClrTx/>
              <a:buSzTx/>
              <a:buFontTx/>
              <a:buNone/>
              <a:tabLst/>
              <a:defRPr/>
            </a:pPr>
            <a:endParaRPr lang="pt-BR" sz="1400" dirty="0" smtClean="0">
              <a:latin typeface="+mj-lt"/>
              <a:ea typeface="+mj-ea"/>
              <a:cs typeface="+mj-cs"/>
            </a:endParaRPr>
          </a:p>
          <a:p>
            <a:pPr lvl="0" algn="just">
              <a:spcBef>
                <a:spcPct val="0"/>
              </a:spcBef>
              <a:defRPr/>
            </a:pPr>
            <a:r>
              <a:rPr lang="pt-BR" sz="1400" dirty="0" smtClean="0">
                <a:latin typeface="+mj-lt"/>
                <a:ea typeface="+mj-ea"/>
                <a:cs typeface="+mj-cs"/>
              </a:rPr>
              <a:t>Desde então temos tribos contra tribos, civilizações contra civilizações, impérios contra </a:t>
            </a:r>
            <a:r>
              <a:rPr lang="pt-BR" sz="1400" dirty="0" smtClean="0"/>
              <a:t>impérios...</a:t>
            </a:r>
            <a:endParaRPr lang="pt-BR" sz="1400" dirty="0" smtClean="0">
              <a:latin typeface="+mj-lt"/>
              <a:ea typeface="+mj-ea"/>
              <a:cs typeface="+mj-cs"/>
            </a:endParaRPr>
          </a:p>
          <a:p>
            <a:pPr lvl="0" algn="just">
              <a:spcBef>
                <a:spcPct val="0"/>
              </a:spcBef>
              <a:defRPr/>
            </a:pPr>
            <a:r>
              <a:rPr lang="pt-BR" sz="1400" dirty="0" smtClean="0">
                <a:latin typeface="+mj-lt"/>
                <a:ea typeface="+mj-ea"/>
                <a:cs typeface="+mj-cs"/>
              </a:rPr>
              <a:t>Sendo que o que determina o vencedor desde o tempo das cavernas até hoje é a informação.</a:t>
            </a:r>
          </a:p>
          <a:p>
            <a:pPr lvl="0" algn="just">
              <a:spcBef>
                <a:spcPct val="0"/>
              </a:spcBef>
              <a:defRPr/>
            </a:pPr>
            <a:endParaRPr lang="pt-BR" sz="1400" dirty="0" smtClean="0">
              <a:latin typeface="+mj-lt"/>
              <a:ea typeface="+mj-ea"/>
              <a:cs typeface="+mj-cs"/>
            </a:endParaRPr>
          </a:p>
          <a:p>
            <a:pPr lvl="0" algn="just">
              <a:spcBef>
                <a:spcPct val="0"/>
              </a:spcBef>
              <a:defRPr/>
            </a:pPr>
            <a:r>
              <a:rPr lang="pt-BR" sz="1400" dirty="0" smtClean="0">
                <a:latin typeface="+mj-lt"/>
                <a:ea typeface="+mj-ea"/>
                <a:cs typeface="+mj-cs"/>
              </a:rPr>
              <a:t>Quando o ser humano começou a utilizar a primeira grande informação que foi a utilização do fogo, </a:t>
            </a:r>
            <a:r>
              <a:rPr lang="pt-BR" b="1" dirty="0" smtClean="0">
                <a:latin typeface="+mj-lt"/>
                <a:ea typeface="+mj-ea"/>
                <a:cs typeface="+mj-cs"/>
              </a:rPr>
              <a:t>a natureza </a:t>
            </a:r>
            <a:r>
              <a:rPr lang="pt-BR" sz="1400" dirty="0" smtClean="0">
                <a:latin typeface="+mj-lt"/>
                <a:ea typeface="+mj-ea"/>
                <a:cs typeface="+mj-cs"/>
              </a:rPr>
              <a:t>e as outras tribos atacadas não tinham chance alguma e foram derrotadas.</a:t>
            </a:r>
          </a:p>
          <a:p>
            <a:pPr lvl="0" algn="just">
              <a:spcBef>
                <a:spcPct val="0"/>
              </a:spcBef>
              <a:defRPr/>
            </a:pPr>
            <a:endParaRPr lang="pt-BR" sz="1400" dirty="0" smtClean="0">
              <a:latin typeface="+mj-lt"/>
              <a:ea typeface="+mj-ea"/>
              <a:cs typeface="+mj-cs"/>
            </a:endParaRPr>
          </a:p>
          <a:p>
            <a:pPr algn="just">
              <a:spcBef>
                <a:spcPct val="0"/>
              </a:spcBef>
              <a:defRPr/>
            </a:pPr>
            <a:r>
              <a:rPr lang="pt-BR" sz="1400" dirty="0" smtClean="0"/>
              <a:t>Quando o ser humano começou a utilizar armas primitivas do tempo da pedra lascada de fabricação humana, as outras tribos atacadas não tinham chance alguma e foram derrotadas.</a:t>
            </a:r>
          </a:p>
          <a:p>
            <a:pPr algn="just">
              <a:spcBef>
                <a:spcPct val="0"/>
              </a:spcBef>
              <a:defRPr/>
            </a:pPr>
            <a:endParaRPr lang="pt-BR" sz="1400" dirty="0" smtClean="0"/>
          </a:p>
          <a:p>
            <a:pPr algn="just">
              <a:spcBef>
                <a:spcPct val="0"/>
              </a:spcBef>
              <a:defRPr/>
            </a:pPr>
            <a:r>
              <a:rPr lang="pt-BR" sz="1400" dirty="0" smtClean="0"/>
              <a:t>Quando o ser humano começou a utilizar armas, utilizando o minério de ferro entre outros, posteriormente manipulando-os até se chegar as espadas lanças..., as outras tribos atacadas não tinham chance alguma e foram derrotadas.</a:t>
            </a:r>
          </a:p>
          <a:p>
            <a:pPr algn="just">
              <a:spcBef>
                <a:spcPct val="0"/>
              </a:spcBef>
              <a:defRPr/>
            </a:pPr>
            <a:endParaRPr lang="pt-BR" sz="1400" dirty="0" smtClean="0"/>
          </a:p>
          <a:p>
            <a:pPr algn="just">
              <a:spcBef>
                <a:spcPct val="0"/>
              </a:spcBef>
              <a:defRPr/>
            </a:pPr>
            <a:r>
              <a:rPr lang="pt-BR" sz="1400" dirty="0" smtClean="0"/>
              <a:t>Quando o império chinês criou e utilizou a pólvora e o seu uso em combates/guerras se espalhou as sociedades que utilizavam apenas espadas lanças... foram derrotadas. E chegamos a criação da bomba atômica e nuclear, como saber se o aprendizado é manipulado?</a:t>
            </a:r>
          </a:p>
          <a:p>
            <a:pPr algn="just">
              <a:spcBef>
                <a:spcPct val="0"/>
              </a:spcBef>
              <a:defRPr/>
            </a:pPr>
            <a:r>
              <a:rPr lang="pt-BR" sz="1400" dirty="0" smtClean="0"/>
              <a:t>Tente você(uma sociedade/grupo/indivíduo) criar uma bomba atômica.</a:t>
            </a:r>
          </a:p>
          <a:p>
            <a:pPr algn="just">
              <a:spcBef>
                <a:spcPct val="0"/>
              </a:spcBef>
              <a:defRPr/>
            </a:pPr>
            <a:endParaRPr lang="pt-BR" sz="1400" dirty="0" smtClean="0"/>
          </a:p>
          <a:p>
            <a:pPr algn="just">
              <a:spcBef>
                <a:spcPct val="0"/>
              </a:spcBef>
              <a:defRPr/>
            </a:pPr>
            <a:r>
              <a:rPr lang="pt-BR" sz="1400" dirty="0" smtClean="0"/>
              <a:t>Neste livro não vou lhe ensinar a criar uma bomba atômica.</a:t>
            </a:r>
          </a:p>
          <a:p>
            <a:pPr algn="just">
              <a:spcBef>
                <a:spcPct val="0"/>
              </a:spcBef>
              <a:defRPr/>
            </a:pPr>
            <a:r>
              <a:rPr lang="pt-BR" sz="1400" dirty="0" smtClean="0"/>
              <a:t>Mais todo o conhecimento do assunto tratado não terá nenhuma manipulação.</a:t>
            </a:r>
          </a:p>
          <a:p>
            <a:pPr algn="just">
              <a:spcBef>
                <a:spcPct val="0"/>
              </a:spcBef>
              <a:defRPr/>
            </a:pPr>
            <a:r>
              <a:rPr lang="pt-BR" sz="1400" dirty="0" smtClean="0"/>
              <a:t>Utilizarei uma seqüência de ordem de aprendizagem sem as manipulações que é utilizada em outros livros. Ou seja não reutilizamos o conteúdo. </a:t>
            </a:r>
          </a:p>
          <a:p>
            <a:pPr algn="just">
              <a:spcBef>
                <a:spcPct val="0"/>
              </a:spcBef>
              <a:defRPr/>
            </a:pPr>
            <a:endParaRPr lang="pt-BR" sz="1400" dirty="0" smtClean="0"/>
          </a:p>
          <a:p>
            <a:pPr algn="just">
              <a:spcBef>
                <a:spcPct val="0"/>
              </a:spcBef>
              <a:defRPr/>
            </a:pPr>
            <a:endParaRPr lang="pt-BR" sz="1400" dirty="0" smtClean="0"/>
          </a:p>
          <a:p>
            <a:pPr algn="just">
              <a:spcBef>
                <a:spcPct val="0"/>
              </a:spcBef>
              <a:defRPr/>
            </a:pPr>
            <a:endParaRPr lang="pt-BR" sz="1400" dirty="0" smtClean="0"/>
          </a:p>
          <a:p>
            <a:pPr algn="just">
              <a:spcBef>
                <a:spcPct val="0"/>
              </a:spcBef>
              <a:defRPr/>
            </a:pPr>
            <a:endParaRPr lang="pt-BR" sz="1400" dirty="0" smtClean="0"/>
          </a:p>
          <a:p>
            <a:pPr algn="just">
              <a:spcBef>
                <a:spcPct val="0"/>
              </a:spcBef>
              <a:defRPr/>
            </a:pPr>
            <a:endParaRPr lang="pt-BR" sz="1400" dirty="0" smtClean="0"/>
          </a:p>
          <a:p>
            <a:pPr lvl="0" algn="just">
              <a:spcBef>
                <a:spcPct val="0"/>
              </a:spcBef>
              <a:defRPr/>
            </a:pPr>
            <a:endParaRPr lang="pt-BR" sz="1400" dirty="0" smtClean="0">
              <a:latin typeface="+mj-lt"/>
              <a:ea typeface="+mj-ea"/>
              <a:cs typeface="+mj-cs"/>
            </a:endParaRPr>
          </a:p>
          <a:p>
            <a:pPr lvl="0" algn="just">
              <a:spcBef>
                <a:spcPct val="0"/>
              </a:spcBef>
              <a:defRPr/>
            </a:pPr>
            <a:endParaRPr lang="pt-BR" sz="1400" dirty="0" smtClean="0">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400" i="0" u="none" strike="noStrike" kern="1200" cap="none" spc="0" normalizeH="0" noProof="0" dirty="0" smtClean="0">
              <a:ln>
                <a:noFill/>
              </a:ln>
              <a:solidFill>
                <a:schemeClr val="tx1"/>
              </a:solidFill>
              <a:effectLst/>
              <a:uLnTx/>
              <a:uFillTx/>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pic>
        <p:nvPicPr>
          <p:cNvPr id="1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3" y="72430"/>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pic>
        <p:nvPicPr>
          <p:cNvPr id="19"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0" name="Cruz 19"/>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ruz 20"/>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379470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lvl="0" algn="just">
              <a:spcBef>
                <a:spcPct val="0"/>
              </a:spcBef>
              <a:defRPr/>
            </a:pPr>
            <a:endParaRPr lang="pt-BR" sz="1600" dirty="0" smtClean="0">
              <a:latin typeface="+mj-lt"/>
              <a:ea typeface="+mj-ea"/>
              <a:cs typeface="+mj-cs"/>
            </a:endParaRPr>
          </a:p>
          <a:p>
            <a:pPr lvl="0" algn="just">
              <a:spcBef>
                <a:spcPct val="0"/>
              </a:spcBef>
              <a:defRPr/>
            </a:pPr>
            <a:r>
              <a:rPr lang="pt-BR" sz="1600" dirty="0" smtClean="0">
                <a:latin typeface="+mj-lt"/>
                <a:ea typeface="+mj-ea"/>
                <a:cs typeface="+mj-cs"/>
              </a:rPr>
              <a:t>Definição </a:t>
            </a:r>
            <a:r>
              <a:rPr lang="pt-BR" sz="1600" dirty="0">
                <a:latin typeface="+mj-lt"/>
                <a:ea typeface="+mj-ea"/>
                <a:cs typeface="+mj-cs"/>
              </a:rPr>
              <a:t>de </a:t>
            </a:r>
            <a:r>
              <a:rPr lang="pt-BR" sz="1600" dirty="0" smtClean="0">
                <a:latin typeface="+mj-lt"/>
                <a:ea typeface="+mj-ea"/>
                <a:cs typeface="+mj-cs"/>
              </a:rPr>
              <a:t>subconjuntos</a:t>
            </a:r>
          </a:p>
          <a:p>
            <a:pPr lvl="0" algn="just">
              <a:spcBef>
                <a:spcPct val="0"/>
              </a:spcBef>
              <a:defRPr/>
            </a:pPr>
            <a:endParaRPr lang="pt-BR" sz="1600" dirty="0">
              <a:latin typeface="+mj-lt"/>
              <a:ea typeface="+mj-ea"/>
              <a:cs typeface="+mj-cs"/>
            </a:endParaRPr>
          </a:p>
          <a:p>
            <a:pPr lvl="0" algn="just">
              <a:spcBef>
                <a:spcPct val="0"/>
              </a:spcBef>
              <a:defRPr/>
            </a:pPr>
            <a:r>
              <a:rPr lang="pt-BR" sz="1600" dirty="0"/>
              <a:t>Dados os </a:t>
            </a:r>
            <a:r>
              <a:rPr lang="pt-BR" sz="1600" b="1" dirty="0"/>
              <a:t>conjuntos</a:t>
            </a:r>
            <a:r>
              <a:rPr lang="pt-BR" sz="1600" dirty="0"/>
              <a:t> A e B, dizemos que B é </a:t>
            </a:r>
            <a:r>
              <a:rPr lang="pt-BR" sz="1600" b="1" dirty="0"/>
              <a:t>subconjunto</a:t>
            </a:r>
            <a:r>
              <a:rPr lang="pt-BR" sz="1600" dirty="0"/>
              <a:t> de A se todos os elementos de B também forem elementos de A. Nesse caso, temos</a:t>
            </a:r>
            <a:r>
              <a:rPr lang="pt-BR" sz="1600" dirty="0" smtClean="0"/>
              <a:t>:</a:t>
            </a:r>
          </a:p>
          <a:p>
            <a:pPr lvl="0" algn="just">
              <a:spcBef>
                <a:spcPct val="0"/>
              </a:spcBef>
              <a:defRPr/>
            </a:pPr>
            <a:endParaRPr lang="pt-BR" sz="1600" dirty="0">
              <a:latin typeface="+mj-lt"/>
              <a:ea typeface="+mj-ea"/>
              <a:cs typeface="+mj-cs"/>
            </a:endParaRPr>
          </a:p>
          <a:p>
            <a:pPr lvl="0" algn="just">
              <a:spcBef>
                <a:spcPct val="0"/>
              </a:spcBef>
              <a:defRPr/>
            </a:pPr>
            <a:endParaRPr lang="pt-BR" sz="1600" dirty="0" smtClean="0">
              <a:latin typeface="+mj-lt"/>
              <a:ea typeface="+mj-ea"/>
              <a:cs typeface="+mj-cs"/>
            </a:endParaRPr>
          </a:p>
          <a:p>
            <a:pPr lvl="0" algn="just">
              <a:spcBef>
                <a:spcPct val="0"/>
              </a:spcBef>
              <a:defRPr/>
            </a:pPr>
            <a:endParaRPr lang="pt-BR" sz="1600" dirty="0">
              <a:latin typeface="+mj-lt"/>
              <a:ea typeface="+mj-ea"/>
              <a:cs typeface="+mj-cs"/>
            </a:endParaRPr>
          </a:p>
          <a:p>
            <a:pPr lvl="0" algn="just">
              <a:spcBef>
                <a:spcPct val="0"/>
              </a:spcBef>
              <a:defRPr/>
            </a:pPr>
            <a:endParaRPr lang="pt-BR" sz="1600" dirty="0" smtClean="0">
              <a:latin typeface="+mj-lt"/>
              <a:ea typeface="+mj-ea"/>
              <a:cs typeface="+mj-cs"/>
            </a:endParaRPr>
          </a:p>
          <a:p>
            <a:pPr lvl="0" algn="just">
              <a:spcBef>
                <a:spcPct val="0"/>
              </a:spcBef>
              <a:defRPr/>
            </a:pPr>
            <a:endParaRPr lang="pt-BR" sz="1600" dirty="0">
              <a:latin typeface="+mj-lt"/>
              <a:ea typeface="+mj-ea"/>
              <a:cs typeface="+mj-cs"/>
            </a:endParaRPr>
          </a:p>
          <a:p>
            <a:pPr lvl="0" algn="just">
              <a:spcBef>
                <a:spcPct val="0"/>
              </a:spcBef>
              <a:defRPr/>
            </a:pPr>
            <a:endParaRPr lang="pt-BR" sz="1600" dirty="0" smtClean="0">
              <a:latin typeface="+mj-lt"/>
              <a:ea typeface="+mj-ea"/>
              <a:cs typeface="+mj-cs"/>
            </a:endParaRPr>
          </a:p>
          <a:p>
            <a:pPr lvl="0" algn="just">
              <a:spcBef>
                <a:spcPct val="0"/>
              </a:spcBef>
              <a:defRPr/>
            </a:pPr>
            <a:r>
              <a:rPr lang="pt-BR" sz="1600" dirty="0" smtClean="0"/>
              <a:t>Podemos </a:t>
            </a:r>
            <a:r>
              <a:rPr lang="pt-BR" sz="1600" dirty="0"/>
              <a:t>ler essa definição da seguinte maneira: B é </a:t>
            </a:r>
            <a:r>
              <a:rPr lang="pt-BR" sz="1600" b="1" dirty="0"/>
              <a:t>subconjunto</a:t>
            </a:r>
            <a:r>
              <a:rPr lang="pt-BR" sz="1600" dirty="0"/>
              <a:t> de A se, e somente se, para todo x, se x pertence ao conjunto A, então x pertence ao </a:t>
            </a:r>
            <a:r>
              <a:rPr lang="pt-BR" sz="1600" b="1" dirty="0"/>
              <a:t>conjunto</a:t>
            </a:r>
            <a:r>
              <a:rPr lang="pt-BR" sz="1600" dirty="0"/>
              <a:t> B.</a:t>
            </a:r>
            <a:endParaRPr lang="pt-BR" sz="1600" dirty="0" smtClean="0">
              <a:latin typeface="+mj-lt"/>
              <a:ea typeface="+mj-ea"/>
              <a:cs typeface="+mj-cs"/>
            </a:endParaRPr>
          </a:p>
          <a:p>
            <a:pPr lvl="0" algn="just">
              <a:spcBef>
                <a:spcPct val="0"/>
              </a:spcBef>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a:p>
            <a:pPr lvl="0" algn="just">
              <a:spcBef>
                <a:spcPct val="0"/>
              </a:spcBef>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graphicFrame>
        <p:nvGraphicFramePr>
          <p:cNvPr id="16" name="Diagrama 15"/>
          <p:cNvGraphicFramePr/>
          <p:nvPr>
            <p:extLst>
              <p:ext uri="{D42A27DB-BD31-4B8C-83A1-F6EECF244321}">
                <p14:modId xmlns:p14="http://schemas.microsoft.com/office/powerpoint/2010/main" val="3680067827"/>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Imagem 1"/>
          <p:cNvPicPr>
            <a:picLocks noChangeAspect="1"/>
          </p:cNvPicPr>
          <p:nvPr/>
        </p:nvPicPr>
        <p:blipFill>
          <a:blip r:embed="rId9"/>
          <a:stretch>
            <a:fillRect/>
          </a:stretch>
        </p:blipFill>
        <p:spPr>
          <a:xfrm>
            <a:off x="476252" y="3296816"/>
            <a:ext cx="5905500" cy="581025"/>
          </a:xfrm>
          <a:prstGeom prst="rect">
            <a:avLst/>
          </a:prstGeom>
        </p:spPr>
      </p:pic>
      <p:pic>
        <p:nvPicPr>
          <p:cNvPr id="11266" name="Picture 2" descr="Subconjunto – Wikipédia, a enciclopédia livr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038793" y="5462017"/>
            <a:ext cx="2615496" cy="2615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94478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lvl="0" algn="just">
              <a:spcBef>
                <a:spcPct val="0"/>
              </a:spcBef>
              <a:defRPr/>
            </a:pPr>
            <a:endParaRPr lang="pt-BR" sz="1600" dirty="0" smtClean="0">
              <a:latin typeface="+mj-lt"/>
              <a:ea typeface="+mj-ea"/>
              <a:cs typeface="+mj-cs"/>
            </a:endParaRPr>
          </a:p>
          <a:p>
            <a:pPr lvl="0" algn="just">
              <a:spcBef>
                <a:spcPct val="0"/>
              </a:spcBef>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a:p>
            <a:pPr lvl="0" algn="just">
              <a:spcBef>
                <a:spcPct val="0"/>
              </a:spcBef>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graphicFrame>
        <p:nvGraphicFramePr>
          <p:cNvPr id="16" name="Diagrama 15"/>
          <p:cNvGraphicFramePr/>
          <p:nvPr>
            <p:extLst>
              <p:ext uri="{D42A27DB-BD31-4B8C-83A1-F6EECF244321}">
                <p14:modId xmlns:p14="http://schemas.microsoft.com/office/powerpoint/2010/main" val="3680067827"/>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2290" name="Picture 2" descr="Teoria dos Conjuntos - Subconjunto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88840" y="3800872"/>
            <a:ext cx="2334651" cy="2748679"/>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p:cNvPicPr>
            <a:picLocks noChangeAspect="1"/>
          </p:cNvPicPr>
          <p:nvPr/>
        </p:nvPicPr>
        <p:blipFill>
          <a:blip r:embed="rId10"/>
          <a:stretch>
            <a:fillRect/>
          </a:stretch>
        </p:blipFill>
        <p:spPr>
          <a:xfrm>
            <a:off x="284902" y="1983967"/>
            <a:ext cx="4552950" cy="2057400"/>
          </a:xfrm>
          <a:prstGeom prst="rect">
            <a:avLst/>
          </a:prstGeom>
        </p:spPr>
      </p:pic>
    </p:spTree>
    <p:extLst>
      <p:ext uri="{BB962C8B-B14F-4D97-AF65-F5344CB8AC3E}">
        <p14:creationId xmlns:p14="http://schemas.microsoft.com/office/powerpoint/2010/main" val="34431051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lvl="0" algn="just">
              <a:spcBef>
                <a:spcPct val="0"/>
              </a:spcBef>
              <a:defRPr/>
            </a:pPr>
            <a:endParaRPr lang="pt-BR" sz="1600" smtClean="0">
              <a:latin typeface="+mj-lt"/>
              <a:ea typeface="+mj-ea"/>
              <a:cs typeface="+mj-cs"/>
            </a:endParaRPr>
          </a:p>
          <a:p>
            <a:pPr lvl="0" algn="just">
              <a:spcBef>
                <a:spcPct val="0"/>
              </a:spcBef>
              <a:defRPr/>
            </a:pPr>
            <a:endParaRPr kumimoji="0" lang="pt-BR" sz="1600" i="0" u="none" strike="noStrike" kern="1200" cap="none" spc="0" normalizeH="0" baseline="0" noProof="0">
              <a:ln>
                <a:noFill/>
              </a:ln>
              <a:solidFill>
                <a:schemeClr val="tx1"/>
              </a:solidFill>
              <a:effectLst/>
              <a:uLnTx/>
              <a:uFillTx/>
              <a:latin typeface="+mj-lt"/>
              <a:ea typeface="+mj-ea"/>
              <a:cs typeface="+mj-cs"/>
            </a:endParaRPr>
          </a:p>
          <a:p>
            <a:pPr lvl="0" algn="just">
              <a:spcBef>
                <a:spcPct val="0"/>
              </a:spcBef>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graphicFrame>
        <p:nvGraphicFramePr>
          <p:cNvPr id="16" name="Diagrama 15"/>
          <p:cNvGraphicFramePr/>
          <p:nvPr>
            <p:extLst>
              <p:ext uri="{D42A27DB-BD31-4B8C-83A1-F6EECF244321}">
                <p14:modId xmlns:p14="http://schemas.microsoft.com/office/powerpoint/2010/main" val="3680067827"/>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Imagem 1"/>
          <p:cNvPicPr>
            <a:picLocks noChangeAspect="1"/>
          </p:cNvPicPr>
          <p:nvPr/>
        </p:nvPicPr>
        <p:blipFill>
          <a:blip r:embed="rId9"/>
          <a:stretch>
            <a:fillRect/>
          </a:stretch>
        </p:blipFill>
        <p:spPr>
          <a:xfrm>
            <a:off x="284902" y="2092497"/>
            <a:ext cx="6186437" cy="2644479"/>
          </a:xfrm>
          <a:prstGeom prst="rect">
            <a:avLst/>
          </a:prstGeom>
        </p:spPr>
      </p:pic>
      <p:pic>
        <p:nvPicPr>
          <p:cNvPr id="4" name="Imagem 3"/>
          <p:cNvPicPr>
            <a:picLocks noChangeAspect="1"/>
          </p:cNvPicPr>
          <p:nvPr/>
        </p:nvPicPr>
        <p:blipFill>
          <a:blip r:embed="rId10"/>
          <a:stretch>
            <a:fillRect/>
          </a:stretch>
        </p:blipFill>
        <p:spPr>
          <a:xfrm>
            <a:off x="465228" y="4982306"/>
            <a:ext cx="5762625" cy="4333875"/>
          </a:xfrm>
          <a:prstGeom prst="rect">
            <a:avLst/>
          </a:prstGeom>
        </p:spPr>
      </p:pic>
    </p:spTree>
    <p:extLst>
      <p:ext uri="{BB962C8B-B14F-4D97-AF65-F5344CB8AC3E}">
        <p14:creationId xmlns:p14="http://schemas.microsoft.com/office/powerpoint/2010/main" val="25060493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lvl="0" algn="just">
              <a:spcBef>
                <a:spcPct val="0"/>
              </a:spcBef>
              <a:defRPr/>
            </a:pPr>
            <a:endParaRPr lang="pt-BR" sz="1600" smtClean="0">
              <a:latin typeface="+mj-lt"/>
              <a:ea typeface="+mj-ea"/>
              <a:cs typeface="+mj-cs"/>
            </a:endParaRPr>
          </a:p>
          <a:p>
            <a:pPr lvl="0" algn="just">
              <a:spcBef>
                <a:spcPct val="0"/>
              </a:spcBef>
              <a:defRPr/>
            </a:pPr>
            <a:endParaRPr kumimoji="0" lang="pt-BR" sz="1600" i="0" u="none" strike="noStrike" kern="1200" cap="none" spc="0" normalizeH="0" baseline="0" noProof="0">
              <a:ln>
                <a:noFill/>
              </a:ln>
              <a:solidFill>
                <a:schemeClr val="tx1"/>
              </a:solidFill>
              <a:effectLst/>
              <a:uLnTx/>
              <a:uFillTx/>
              <a:latin typeface="+mj-lt"/>
              <a:ea typeface="+mj-ea"/>
              <a:cs typeface="+mj-cs"/>
            </a:endParaRPr>
          </a:p>
          <a:p>
            <a:pPr lvl="0" algn="just">
              <a:spcBef>
                <a:spcPct val="0"/>
              </a:spcBef>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graphicFrame>
        <p:nvGraphicFramePr>
          <p:cNvPr id="16" name="Diagrama 15"/>
          <p:cNvGraphicFramePr/>
          <p:nvPr>
            <p:extLst>
              <p:ext uri="{D42A27DB-BD31-4B8C-83A1-F6EECF244321}">
                <p14:modId xmlns:p14="http://schemas.microsoft.com/office/powerpoint/2010/main" val="3680067827"/>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Imagem 2"/>
          <p:cNvPicPr>
            <a:picLocks noChangeAspect="1"/>
          </p:cNvPicPr>
          <p:nvPr/>
        </p:nvPicPr>
        <p:blipFill>
          <a:blip r:embed="rId9"/>
          <a:stretch>
            <a:fillRect/>
          </a:stretch>
        </p:blipFill>
        <p:spPr>
          <a:xfrm>
            <a:off x="284427" y="2096338"/>
            <a:ext cx="6119766" cy="4969743"/>
          </a:xfrm>
          <a:prstGeom prst="rect">
            <a:avLst/>
          </a:prstGeom>
        </p:spPr>
      </p:pic>
    </p:spTree>
    <p:extLst>
      <p:ext uri="{BB962C8B-B14F-4D97-AF65-F5344CB8AC3E}">
        <p14:creationId xmlns:p14="http://schemas.microsoft.com/office/powerpoint/2010/main" val="39932982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lvl="0" algn="just">
              <a:spcBef>
                <a:spcPct val="0"/>
              </a:spcBef>
              <a:defRPr/>
            </a:pPr>
            <a:endParaRPr lang="pt-BR" sz="1600" smtClean="0">
              <a:latin typeface="+mj-lt"/>
              <a:ea typeface="+mj-ea"/>
              <a:cs typeface="+mj-cs"/>
            </a:endParaRPr>
          </a:p>
          <a:p>
            <a:pPr lvl="0" algn="just">
              <a:spcBef>
                <a:spcPct val="0"/>
              </a:spcBef>
              <a:defRPr/>
            </a:pPr>
            <a:endParaRPr kumimoji="0" lang="pt-BR" sz="1600" i="0" u="none" strike="noStrike" kern="1200" cap="none" spc="0" normalizeH="0" baseline="0" noProof="0">
              <a:ln>
                <a:noFill/>
              </a:ln>
              <a:solidFill>
                <a:schemeClr val="tx1"/>
              </a:solidFill>
              <a:effectLst/>
              <a:uLnTx/>
              <a:uFillTx/>
              <a:latin typeface="+mj-lt"/>
              <a:ea typeface="+mj-ea"/>
              <a:cs typeface="+mj-cs"/>
            </a:endParaRPr>
          </a:p>
          <a:p>
            <a:pPr lvl="0" algn="just">
              <a:spcBef>
                <a:spcPct val="0"/>
              </a:spcBef>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graphicFrame>
        <p:nvGraphicFramePr>
          <p:cNvPr id="16" name="Diagrama 15"/>
          <p:cNvGraphicFramePr/>
          <p:nvPr>
            <p:extLst>
              <p:ext uri="{D42A27DB-BD31-4B8C-83A1-F6EECF244321}">
                <p14:modId xmlns:p14="http://schemas.microsoft.com/office/powerpoint/2010/main" val="3680067827"/>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Imagem 1"/>
          <p:cNvPicPr>
            <a:picLocks noChangeAspect="1"/>
          </p:cNvPicPr>
          <p:nvPr/>
        </p:nvPicPr>
        <p:blipFill>
          <a:blip r:embed="rId9"/>
          <a:stretch>
            <a:fillRect/>
          </a:stretch>
        </p:blipFill>
        <p:spPr>
          <a:xfrm>
            <a:off x="284901" y="2046169"/>
            <a:ext cx="6123279" cy="4019490"/>
          </a:xfrm>
          <a:prstGeom prst="rect">
            <a:avLst/>
          </a:prstGeom>
        </p:spPr>
      </p:pic>
    </p:spTree>
    <p:extLst>
      <p:ext uri="{BB962C8B-B14F-4D97-AF65-F5344CB8AC3E}">
        <p14:creationId xmlns:p14="http://schemas.microsoft.com/office/powerpoint/2010/main" val="30399848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lvl="0" algn="just">
              <a:spcBef>
                <a:spcPct val="0"/>
              </a:spcBef>
              <a:defRPr/>
            </a:pPr>
            <a:endParaRPr lang="pt-BR" sz="1600" smtClean="0">
              <a:latin typeface="+mj-lt"/>
              <a:ea typeface="+mj-ea"/>
              <a:cs typeface="+mj-cs"/>
            </a:endParaRPr>
          </a:p>
          <a:p>
            <a:pPr lvl="0" algn="just">
              <a:spcBef>
                <a:spcPct val="0"/>
              </a:spcBef>
              <a:defRPr/>
            </a:pPr>
            <a:endParaRPr kumimoji="0" lang="pt-BR" sz="1600" i="0" u="none" strike="noStrike" kern="1200" cap="none" spc="0" normalizeH="0" baseline="0" noProof="0">
              <a:ln>
                <a:noFill/>
              </a:ln>
              <a:solidFill>
                <a:schemeClr val="tx1"/>
              </a:solidFill>
              <a:effectLst/>
              <a:uLnTx/>
              <a:uFillTx/>
              <a:latin typeface="+mj-lt"/>
              <a:ea typeface="+mj-ea"/>
              <a:cs typeface="+mj-cs"/>
            </a:endParaRPr>
          </a:p>
          <a:p>
            <a:pPr lvl="0" algn="just">
              <a:spcBef>
                <a:spcPct val="0"/>
              </a:spcBef>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graphicFrame>
        <p:nvGraphicFramePr>
          <p:cNvPr id="16" name="Diagrama 15"/>
          <p:cNvGraphicFramePr/>
          <p:nvPr>
            <p:extLst>
              <p:ext uri="{D42A27DB-BD31-4B8C-83A1-F6EECF244321}">
                <p14:modId xmlns:p14="http://schemas.microsoft.com/office/powerpoint/2010/main" val="3680067827"/>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Imagem 2"/>
          <p:cNvPicPr>
            <a:picLocks noChangeAspect="1"/>
          </p:cNvPicPr>
          <p:nvPr/>
        </p:nvPicPr>
        <p:blipFill>
          <a:blip r:embed="rId9"/>
          <a:stretch>
            <a:fillRect/>
          </a:stretch>
        </p:blipFill>
        <p:spPr>
          <a:xfrm>
            <a:off x="278975" y="1958904"/>
            <a:ext cx="6153054" cy="4002208"/>
          </a:xfrm>
          <a:prstGeom prst="rect">
            <a:avLst/>
          </a:prstGeom>
        </p:spPr>
      </p:pic>
      <p:pic>
        <p:nvPicPr>
          <p:cNvPr id="4" name="Imagem 3"/>
          <p:cNvPicPr>
            <a:picLocks noChangeAspect="1"/>
          </p:cNvPicPr>
          <p:nvPr/>
        </p:nvPicPr>
        <p:blipFill>
          <a:blip r:embed="rId10"/>
          <a:stretch>
            <a:fillRect/>
          </a:stretch>
        </p:blipFill>
        <p:spPr>
          <a:xfrm>
            <a:off x="1381302" y="6210536"/>
            <a:ext cx="3565954" cy="2369815"/>
          </a:xfrm>
          <a:prstGeom prst="rect">
            <a:avLst/>
          </a:prstGeom>
        </p:spPr>
      </p:pic>
    </p:spTree>
    <p:extLst>
      <p:ext uri="{BB962C8B-B14F-4D97-AF65-F5344CB8AC3E}">
        <p14:creationId xmlns:p14="http://schemas.microsoft.com/office/powerpoint/2010/main" val="835428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lvl="0" algn="just">
              <a:spcBef>
                <a:spcPct val="0"/>
              </a:spcBef>
              <a:defRPr/>
            </a:pPr>
            <a:endParaRPr lang="pt-BR" sz="1600" smtClean="0">
              <a:latin typeface="+mj-lt"/>
              <a:ea typeface="+mj-ea"/>
              <a:cs typeface="+mj-cs"/>
            </a:endParaRPr>
          </a:p>
          <a:p>
            <a:pPr lvl="0" algn="just">
              <a:spcBef>
                <a:spcPct val="0"/>
              </a:spcBef>
              <a:defRPr/>
            </a:pPr>
            <a:endParaRPr kumimoji="0" lang="pt-BR" sz="1600" i="0" u="none" strike="noStrike" kern="1200" cap="none" spc="0" normalizeH="0" baseline="0" noProof="0">
              <a:ln>
                <a:noFill/>
              </a:ln>
              <a:solidFill>
                <a:schemeClr val="tx1"/>
              </a:solidFill>
              <a:effectLst/>
              <a:uLnTx/>
              <a:uFillTx/>
              <a:latin typeface="+mj-lt"/>
              <a:ea typeface="+mj-ea"/>
              <a:cs typeface="+mj-cs"/>
            </a:endParaRPr>
          </a:p>
          <a:p>
            <a:pPr lvl="0" algn="just">
              <a:spcBef>
                <a:spcPct val="0"/>
              </a:spcBef>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graphicFrame>
        <p:nvGraphicFramePr>
          <p:cNvPr id="16" name="Diagrama 15"/>
          <p:cNvGraphicFramePr/>
          <p:nvPr>
            <p:extLst>
              <p:ext uri="{D42A27DB-BD31-4B8C-83A1-F6EECF244321}">
                <p14:modId xmlns:p14="http://schemas.microsoft.com/office/powerpoint/2010/main" val="3680067827"/>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Imagem 1"/>
          <p:cNvPicPr>
            <a:picLocks noChangeAspect="1"/>
          </p:cNvPicPr>
          <p:nvPr/>
        </p:nvPicPr>
        <p:blipFill>
          <a:blip r:embed="rId9"/>
          <a:stretch>
            <a:fillRect/>
          </a:stretch>
        </p:blipFill>
        <p:spPr>
          <a:xfrm>
            <a:off x="284903" y="1807855"/>
            <a:ext cx="6146820" cy="4153257"/>
          </a:xfrm>
          <a:prstGeom prst="rect">
            <a:avLst/>
          </a:prstGeom>
        </p:spPr>
      </p:pic>
    </p:spTree>
    <p:extLst>
      <p:ext uri="{BB962C8B-B14F-4D97-AF65-F5344CB8AC3E}">
        <p14:creationId xmlns:p14="http://schemas.microsoft.com/office/powerpoint/2010/main" val="27904344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Título 1"/>
          <p:cNvSpPr txBox="1">
            <a:spLocks/>
          </p:cNvSpPr>
          <p:nvPr/>
        </p:nvSpPr>
        <p:spPr>
          <a:xfrm>
            <a:off x="311819" y="1707952"/>
            <a:ext cx="6123279" cy="7848872"/>
          </a:xfrm>
          <a:prstGeom prst="rect">
            <a:avLst/>
          </a:prstGeom>
        </p:spPr>
        <p:txBody>
          <a:bodyPr vert="horz" lIns="91440" tIns="45720" rIns="91440" bIns="45720" rtlCol="0" anchor="t" anchorCtr="0">
            <a:noAutofit/>
          </a:bodyPr>
          <a:lstStyle/>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graphicFrame>
        <p:nvGraphicFramePr>
          <p:cNvPr id="14" name="Diagrama 13"/>
          <p:cNvGraphicFramePr/>
          <p:nvPr>
            <p:extLst>
              <p:ext uri="{D42A27DB-BD31-4B8C-83A1-F6EECF244321}">
                <p14:modId xmlns:p14="http://schemas.microsoft.com/office/powerpoint/2010/main" val="152664877"/>
              </p:ext>
            </p:extLst>
          </p:nvPr>
        </p:nvGraphicFramePr>
        <p:xfrm>
          <a:off x="352873" y="1041002"/>
          <a:ext cx="4372271"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Imagem 2"/>
          <p:cNvPicPr>
            <a:picLocks noChangeAspect="1"/>
          </p:cNvPicPr>
          <p:nvPr/>
        </p:nvPicPr>
        <p:blipFill>
          <a:blip r:embed="rId9"/>
          <a:stretch>
            <a:fillRect/>
          </a:stretch>
        </p:blipFill>
        <p:spPr>
          <a:xfrm>
            <a:off x="311819" y="1962703"/>
            <a:ext cx="5983097" cy="4934513"/>
          </a:xfrm>
          <a:prstGeom prst="rect">
            <a:avLst/>
          </a:prstGeom>
        </p:spPr>
      </p:pic>
    </p:spTree>
    <p:extLst>
      <p:ext uri="{BB962C8B-B14F-4D97-AF65-F5344CB8AC3E}">
        <p14:creationId xmlns:p14="http://schemas.microsoft.com/office/powerpoint/2010/main" val="25196759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Título 1"/>
          <p:cNvSpPr txBox="1">
            <a:spLocks/>
          </p:cNvSpPr>
          <p:nvPr/>
        </p:nvSpPr>
        <p:spPr>
          <a:xfrm>
            <a:off x="311819" y="1707952"/>
            <a:ext cx="6123279" cy="7848872"/>
          </a:xfrm>
          <a:prstGeom prst="rect">
            <a:avLst/>
          </a:prstGeom>
        </p:spPr>
        <p:txBody>
          <a:bodyPr vert="horz" lIns="91440" tIns="45720" rIns="91440" bIns="45720" rtlCol="0" anchor="t" anchorCtr="0">
            <a:noAutofit/>
          </a:bodyPr>
          <a:lstStyle/>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graphicFrame>
        <p:nvGraphicFramePr>
          <p:cNvPr id="14" name="Diagrama 13"/>
          <p:cNvGraphicFramePr/>
          <p:nvPr>
            <p:extLst>
              <p:ext uri="{D42A27DB-BD31-4B8C-83A1-F6EECF244321}">
                <p14:modId xmlns:p14="http://schemas.microsoft.com/office/powerpoint/2010/main" val="152664877"/>
              </p:ext>
            </p:extLst>
          </p:nvPr>
        </p:nvGraphicFramePr>
        <p:xfrm>
          <a:off x="352873" y="1041002"/>
          <a:ext cx="4372271"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Imagem 1"/>
          <p:cNvPicPr>
            <a:picLocks noChangeAspect="1"/>
          </p:cNvPicPr>
          <p:nvPr/>
        </p:nvPicPr>
        <p:blipFill>
          <a:blip r:embed="rId9"/>
          <a:stretch>
            <a:fillRect/>
          </a:stretch>
        </p:blipFill>
        <p:spPr>
          <a:xfrm>
            <a:off x="259184" y="1754486"/>
            <a:ext cx="6221037" cy="3134956"/>
          </a:xfrm>
          <a:prstGeom prst="rect">
            <a:avLst/>
          </a:prstGeom>
        </p:spPr>
      </p:pic>
      <p:pic>
        <p:nvPicPr>
          <p:cNvPr id="4" name="Imagem 3"/>
          <p:cNvPicPr>
            <a:picLocks noChangeAspect="1"/>
          </p:cNvPicPr>
          <p:nvPr/>
        </p:nvPicPr>
        <p:blipFill>
          <a:blip r:embed="rId10"/>
          <a:stretch>
            <a:fillRect/>
          </a:stretch>
        </p:blipFill>
        <p:spPr>
          <a:xfrm>
            <a:off x="311819" y="4856650"/>
            <a:ext cx="6096361" cy="4482356"/>
          </a:xfrm>
          <a:prstGeom prst="rect">
            <a:avLst/>
          </a:prstGeom>
        </p:spPr>
      </p:pic>
    </p:spTree>
    <p:extLst>
      <p:ext uri="{BB962C8B-B14F-4D97-AF65-F5344CB8AC3E}">
        <p14:creationId xmlns:p14="http://schemas.microsoft.com/office/powerpoint/2010/main" val="40315709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Título 1"/>
          <p:cNvSpPr txBox="1">
            <a:spLocks/>
          </p:cNvSpPr>
          <p:nvPr/>
        </p:nvSpPr>
        <p:spPr>
          <a:xfrm>
            <a:off x="311819" y="1707952"/>
            <a:ext cx="6123279" cy="7848872"/>
          </a:xfrm>
          <a:prstGeom prst="rect">
            <a:avLst/>
          </a:prstGeom>
        </p:spPr>
        <p:txBody>
          <a:bodyPr vert="horz" lIns="91440" tIns="45720" rIns="91440" bIns="45720" rtlCol="0" anchor="t" anchorCtr="0">
            <a:noAutofit/>
          </a:bodyPr>
          <a:lstStyle/>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graphicFrame>
        <p:nvGraphicFramePr>
          <p:cNvPr id="14" name="Diagrama 13"/>
          <p:cNvGraphicFramePr/>
          <p:nvPr>
            <p:extLst>
              <p:ext uri="{D42A27DB-BD31-4B8C-83A1-F6EECF244321}">
                <p14:modId xmlns:p14="http://schemas.microsoft.com/office/powerpoint/2010/main" val="152664877"/>
              </p:ext>
            </p:extLst>
          </p:nvPr>
        </p:nvGraphicFramePr>
        <p:xfrm>
          <a:off x="352873" y="1041002"/>
          <a:ext cx="4372271"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Imagem 2"/>
          <p:cNvPicPr>
            <a:picLocks noChangeAspect="1"/>
          </p:cNvPicPr>
          <p:nvPr/>
        </p:nvPicPr>
        <p:blipFill>
          <a:blip r:embed="rId9"/>
          <a:stretch>
            <a:fillRect/>
          </a:stretch>
        </p:blipFill>
        <p:spPr>
          <a:xfrm>
            <a:off x="310158" y="1796534"/>
            <a:ext cx="6069205" cy="3444498"/>
          </a:xfrm>
          <a:prstGeom prst="rect">
            <a:avLst/>
          </a:prstGeom>
        </p:spPr>
      </p:pic>
      <p:pic>
        <p:nvPicPr>
          <p:cNvPr id="6" name="Imagem 5"/>
          <p:cNvPicPr>
            <a:picLocks noChangeAspect="1"/>
          </p:cNvPicPr>
          <p:nvPr/>
        </p:nvPicPr>
        <p:blipFill>
          <a:blip r:embed="rId10"/>
          <a:stretch>
            <a:fillRect/>
          </a:stretch>
        </p:blipFill>
        <p:spPr>
          <a:xfrm>
            <a:off x="606445" y="5303099"/>
            <a:ext cx="5534025" cy="3609975"/>
          </a:xfrm>
          <a:prstGeom prst="rect">
            <a:avLst/>
          </a:prstGeom>
        </p:spPr>
      </p:pic>
    </p:spTree>
    <p:extLst>
      <p:ext uri="{BB962C8B-B14F-4D97-AF65-F5344CB8AC3E}">
        <p14:creationId xmlns:p14="http://schemas.microsoft.com/office/powerpoint/2010/main" val="2845683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71612" y="0"/>
            <a:ext cx="3857652" cy="1000561"/>
          </a:xfrm>
        </p:spPr>
        <p:txBody>
          <a:bodyPr>
            <a:noAutofit/>
          </a:bodyPr>
          <a:lstStyle/>
          <a:p>
            <a:r>
              <a:rPr lang="pt-BR" sz="5700" dirty="0" smtClean="0"/>
              <a:t>Livro/Vídeo</a:t>
            </a:r>
            <a:endParaRPr lang="pt-BR" sz="57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ítulo 1"/>
          <p:cNvSpPr txBox="1">
            <a:spLocks/>
          </p:cNvSpPr>
          <p:nvPr/>
        </p:nvSpPr>
        <p:spPr>
          <a:xfrm>
            <a:off x="428604" y="1023910"/>
            <a:ext cx="6072230" cy="8358246"/>
          </a:xfrm>
          <a:prstGeom prst="rect">
            <a:avLst/>
          </a:prstGeom>
        </p:spPr>
        <p:txBody>
          <a:bodyPr vert="horz" lIns="91440" tIns="45720" rIns="91440" bIns="45720" rtlCol="0" anchor="t" anchorCtr="0">
            <a:noAutofit/>
          </a:bodyPr>
          <a:lstStyle/>
          <a:p>
            <a:pPr marL="0" marR="0" lvl="0" indent="0"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r>
              <a:rPr lang="pt-BR" sz="2800" dirty="0" smtClean="0">
                <a:latin typeface="+mj-lt"/>
                <a:ea typeface="+mj-ea"/>
                <a:cs typeface="+mj-cs"/>
              </a:rPr>
              <a:t>Informações complementares</a:t>
            </a:r>
          </a:p>
          <a:p>
            <a:pPr marL="0" marR="0" lvl="0" indent="0" defTabSz="914400" rtl="0" eaLnBrk="1" fontAlgn="auto" latinLnBrk="0" hangingPunct="1">
              <a:lnSpc>
                <a:spcPct val="100000"/>
              </a:lnSpc>
              <a:spcBef>
                <a:spcPct val="0"/>
              </a:spcBef>
              <a:spcAft>
                <a:spcPts val="0"/>
              </a:spcAft>
              <a:buClrTx/>
              <a:buSzTx/>
              <a:buFontTx/>
              <a:buNone/>
              <a:tabLst/>
              <a:defRPr/>
            </a:pPr>
            <a:endParaRPr kumimoji="0" lang="pt-BR" sz="28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r>
              <a:rPr lang="pt-BR" sz="2400" b="1" dirty="0" smtClean="0">
                <a:latin typeface="+mj-lt"/>
                <a:ea typeface="+mj-ea"/>
                <a:cs typeface="+mj-cs"/>
              </a:rPr>
              <a:t>Links das vídeo aulas online:</a:t>
            </a: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r>
              <a:rPr lang="pt-BR" sz="2400" b="1" dirty="0" smtClean="0">
                <a:latin typeface="+mj-lt"/>
                <a:ea typeface="+mj-ea"/>
                <a:cs typeface="+mj-cs"/>
              </a:rPr>
              <a:t>Dos conteúdos deste livro na web:</a:t>
            </a: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r>
              <a:rPr lang="pt-BR" sz="2400" b="1" dirty="0" smtClean="0">
                <a:latin typeface="+mj-lt"/>
                <a:ea typeface="+mj-ea"/>
                <a:cs typeface="+mj-cs"/>
              </a:rPr>
              <a:t>Do programa em Java e outros projetos que tem além do conteúdo do livro, tem uma bateria de exercícios que complementam a totalidade da aprendizagem:</a:t>
            </a:r>
            <a:endParaRPr kumimoji="0" lang="pt-BR" sz="2400" b="1" i="0" u="none" strike="noStrike" kern="1200" cap="none" spc="0" normalizeH="0" baseline="0" noProof="0" dirty="0">
              <a:ln>
                <a:noFill/>
              </a:ln>
              <a:solidFill>
                <a:schemeClr val="tx1"/>
              </a:solidFill>
              <a:effectLst/>
              <a:uLnTx/>
              <a:uFillTx/>
              <a:latin typeface="+mj-lt"/>
              <a:ea typeface="+mj-ea"/>
              <a:cs typeface="+mj-cs"/>
            </a:endParaRPr>
          </a:p>
        </p:txBody>
      </p:sp>
      <p:sp>
        <p:nvSpPr>
          <p:cNvPr id="8" name="Título 1"/>
          <p:cNvSpPr txBox="1">
            <a:spLocks/>
          </p:cNvSpPr>
          <p:nvPr/>
        </p:nvSpPr>
        <p:spPr>
          <a:xfrm>
            <a:off x="571480" y="2738422"/>
            <a:ext cx="5929354" cy="702410"/>
          </a:xfrm>
          <a:prstGeom prst="rect">
            <a:avLst/>
          </a:prstGeom>
        </p:spPr>
        <p:txBody>
          <a:bodyPr vert="horz" lIns="91440" tIns="45720" rIns="91440" bIns="45720" rtlCol="0" anchor="t" anchorCtr="0">
            <a:noAutofit/>
          </a:bodyPr>
          <a:lstStyle/>
          <a:p>
            <a:pPr lvl="0" algn="just">
              <a:spcBef>
                <a:spcPct val="0"/>
              </a:spcBef>
              <a:defRPr/>
            </a:pPr>
            <a:r>
              <a:rPr lang="pt-BR" sz="1400" dirty="0">
                <a:latin typeface="+mj-lt"/>
                <a:ea typeface="+mj-ea"/>
                <a:cs typeface="+mj-cs"/>
                <a:hlinkClick r:id="rId3"/>
              </a:rPr>
              <a:t>https://</a:t>
            </a:r>
            <a:r>
              <a:rPr lang="pt-BR" sz="1400" dirty="0" smtClean="0">
                <a:latin typeface="+mj-lt"/>
                <a:ea typeface="+mj-ea"/>
                <a:cs typeface="+mj-cs"/>
                <a:hlinkClick r:id="rId3"/>
              </a:rPr>
              <a:t>www.youtube.com/channel/UCuNteV46IFHDxy9cQRz1Wyw?view_as=subscriber</a:t>
            </a:r>
            <a:endParaRPr lang="pt-BR" sz="1400" dirty="0" smtClean="0">
              <a:latin typeface="+mj-lt"/>
              <a:ea typeface="+mj-ea"/>
              <a:cs typeface="+mj-cs"/>
            </a:endParaRPr>
          </a:p>
          <a:p>
            <a:pPr lvl="0" algn="just">
              <a:spcBef>
                <a:spcPct val="0"/>
              </a:spcBef>
              <a:defRPr/>
            </a:pPr>
            <a:endParaRPr lang="pt-BR" sz="1400" dirty="0" smtClean="0">
              <a:latin typeface="+mj-lt"/>
              <a:ea typeface="+mj-ea"/>
              <a:cs typeface="+mj-cs"/>
            </a:endParaRPr>
          </a:p>
          <a:p>
            <a:pPr lvl="0" algn="just">
              <a:spcBef>
                <a:spcPct val="0"/>
              </a:spcBef>
              <a:defRPr/>
            </a:pPr>
            <a:r>
              <a:rPr lang="pt-BR" sz="1400" dirty="0">
                <a:latin typeface="+mj-lt"/>
                <a:ea typeface="+mj-ea"/>
                <a:cs typeface="+mj-cs"/>
                <a:hlinkClick r:id="rId3"/>
              </a:rPr>
              <a:t>https://</a:t>
            </a:r>
            <a:r>
              <a:rPr lang="pt-BR" sz="1400" dirty="0" smtClean="0">
                <a:latin typeface="+mj-lt"/>
                <a:ea typeface="+mj-ea"/>
                <a:cs typeface="+mj-cs"/>
                <a:hlinkClick r:id="rId3"/>
              </a:rPr>
              <a:t>www.youtube.com/channel/UCuNteV46IFHDxy9cQRz1Wyw?view_as=subscriber</a:t>
            </a:r>
            <a:endParaRPr lang="pt-BR" sz="1400" dirty="0" smtClean="0">
              <a:latin typeface="+mj-lt"/>
              <a:ea typeface="+mj-ea"/>
              <a:cs typeface="+mj-cs"/>
            </a:endParaRPr>
          </a:p>
          <a:p>
            <a:pPr lvl="0" algn="just">
              <a:spcBef>
                <a:spcPct val="0"/>
              </a:spcBef>
              <a:defRPr/>
            </a:pPr>
            <a:endParaRPr lang="pt-BR" sz="1400" dirty="0" smtClean="0">
              <a:latin typeface="+mj-lt"/>
              <a:ea typeface="+mj-ea"/>
              <a:cs typeface="+mj-cs"/>
            </a:endParaRPr>
          </a:p>
          <a:p>
            <a:pPr lvl="0" algn="just">
              <a:spcBef>
                <a:spcPct val="0"/>
              </a:spcBef>
              <a:defRPr/>
            </a:pPr>
            <a:endParaRPr kumimoji="0" lang="pt-BR" sz="1400" i="0" u="none" strike="noStrike" kern="1200" cap="none" spc="0" normalizeH="0" baseline="0" noProof="0" dirty="0" smtClean="0">
              <a:ln>
                <a:noFill/>
              </a:ln>
              <a:solidFill>
                <a:schemeClr val="tx1"/>
              </a:solidFill>
              <a:effectLst/>
              <a:uLnTx/>
              <a:uFillTx/>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sp>
        <p:nvSpPr>
          <p:cNvPr id="9" name="Título 1"/>
          <p:cNvSpPr txBox="1">
            <a:spLocks/>
          </p:cNvSpPr>
          <p:nvPr/>
        </p:nvSpPr>
        <p:spPr>
          <a:xfrm>
            <a:off x="571480" y="4238620"/>
            <a:ext cx="5929354" cy="571504"/>
          </a:xfrm>
          <a:prstGeom prst="rect">
            <a:avLst/>
          </a:prstGeom>
        </p:spPr>
        <p:txBody>
          <a:bodyPr vert="horz" lIns="91440" tIns="45720" rIns="91440" bIns="45720" rtlCol="0" anchor="t" anchorCtr="0">
            <a:noAutofit/>
          </a:bodyPr>
          <a:lstStyle/>
          <a:p>
            <a:pPr lvl="0" algn="just">
              <a:spcBef>
                <a:spcPct val="0"/>
              </a:spcBef>
              <a:defRPr/>
            </a:pPr>
            <a:r>
              <a:rPr lang="pt-BR" sz="1400" dirty="0" smtClean="0">
                <a:latin typeface="+mj-lt"/>
                <a:ea typeface="+mj-ea"/>
                <a:cs typeface="+mj-cs"/>
                <a:hlinkClick r:id="rId4"/>
              </a:rPr>
              <a:t>www.jmarysystems.com.br</a:t>
            </a:r>
            <a:endParaRPr lang="pt-BR" sz="1400" dirty="0" smtClean="0">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sp>
        <p:nvSpPr>
          <p:cNvPr id="10" name="Título 1"/>
          <p:cNvSpPr txBox="1">
            <a:spLocks/>
          </p:cNvSpPr>
          <p:nvPr/>
        </p:nvSpPr>
        <p:spPr>
          <a:xfrm>
            <a:off x="571480" y="6524636"/>
            <a:ext cx="5929354" cy="785818"/>
          </a:xfrm>
          <a:prstGeom prst="rect">
            <a:avLst/>
          </a:prstGeom>
        </p:spPr>
        <p:txBody>
          <a:bodyPr vert="horz" lIns="91440" tIns="45720" rIns="91440" bIns="45720" rtlCol="0" anchor="t" anchorCtr="0">
            <a:noAutofit/>
          </a:bodyPr>
          <a:lstStyle/>
          <a:p>
            <a:pPr lvl="0" algn="just">
              <a:spcBef>
                <a:spcPct val="0"/>
              </a:spcBef>
              <a:defRPr/>
            </a:pPr>
            <a:r>
              <a:rPr lang="pt-BR" sz="1400" dirty="0">
                <a:latin typeface="+mj-lt"/>
                <a:ea typeface="+mj-ea"/>
                <a:cs typeface="+mj-cs"/>
                <a:hlinkClick r:id="rId5"/>
              </a:rPr>
              <a:t>https://</a:t>
            </a:r>
            <a:r>
              <a:rPr lang="pt-BR" sz="1400" dirty="0" smtClean="0">
                <a:latin typeface="+mj-lt"/>
                <a:ea typeface="+mj-ea"/>
                <a:cs typeface="+mj-cs"/>
                <a:hlinkClick r:id="rId5"/>
              </a:rPr>
              <a:t>github.com/jmarysystems?tab=repositories</a:t>
            </a:r>
            <a:endParaRPr lang="pt-BR" sz="1400" dirty="0" smtClean="0">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sp>
        <p:nvSpPr>
          <p:cNvPr id="11" name="Retângulo de cantos arredondados 10"/>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Picture 2" descr="Resultado de imagem para java"/>
          <p:cNvPicPr>
            <a:picLocks noChangeAspect="1" noChangeArrowheads="1"/>
          </p:cNvPicPr>
          <p:nvPr/>
        </p:nvPicPr>
        <p:blipFill>
          <a:blip r:embed="rId6"/>
          <a:srcRect/>
          <a:stretch>
            <a:fillRect/>
          </a:stretch>
        </p:blipFill>
        <p:spPr bwMode="auto">
          <a:xfrm>
            <a:off x="6100217" y="177494"/>
            <a:ext cx="660016" cy="918283"/>
          </a:xfrm>
          <a:prstGeom prst="rect">
            <a:avLst/>
          </a:prstGeom>
          <a:noFill/>
        </p:spPr>
      </p:pic>
      <p:sp>
        <p:nvSpPr>
          <p:cNvPr id="13" name="Cruz 12"/>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ruz 13"/>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379470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Título 1"/>
          <p:cNvSpPr txBox="1">
            <a:spLocks/>
          </p:cNvSpPr>
          <p:nvPr/>
        </p:nvSpPr>
        <p:spPr>
          <a:xfrm>
            <a:off x="311819" y="1707952"/>
            <a:ext cx="6123279" cy="7848872"/>
          </a:xfrm>
          <a:prstGeom prst="rect">
            <a:avLst/>
          </a:prstGeom>
        </p:spPr>
        <p:txBody>
          <a:bodyPr vert="horz" lIns="91440" tIns="45720" rIns="91440" bIns="45720" rtlCol="0" anchor="t" anchorCtr="0">
            <a:noAutofit/>
          </a:bodyPr>
          <a:lstStyle/>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graphicFrame>
        <p:nvGraphicFramePr>
          <p:cNvPr id="14" name="Diagrama 13"/>
          <p:cNvGraphicFramePr/>
          <p:nvPr>
            <p:extLst>
              <p:ext uri="{D42A27DB-BD31-4B8C-83A1-F6EECF244321}">
                <p14:modId xmlns:p14="http://schemas.microsoft.com/office/powerpoint/2010/main" val="152664877"/>
              </p:ext>
            </p:extLst>
          </p:nvPr>
        </p:nvGraphicFramePr>
        <p:xfrm>
          <a:off x="352873" y="1041002"/>
          <a:ext cx="4372271"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Imagem 1"/>
          <p:cNvPicPr>
            <a:picLocks noChangeAspect="1"/>
          </p:cNvPicPr>
          <p:nvPr/>
        </p:nvPicPr>
        <p:blipFill>
          <a:blip r:embed="rId9"/>
          <a:stretch>
            <a:fillRect/>
          </a:stretch>
        </p:blipFill>
        <p:spPr>
          <a:xfrm>
            <a:off x="311819" y="1905906"/>
            <a:ext cx="6123279" cy="3785179"/>
          </a:xfrm>
          <a:prstGeom prst="rect">
            <a:avLst/>
          </a:prstGeom>
        </p:spPr>
      </p:pic>
    </p:spTree>
    <p:extLst>
      <p:ext uri="{BB962C8B-B14F-4D97-AF65-F5344CB8AC3E}">
        <p14:creationId xmlns:p14="http://schemas.microsoft.com/office/powerpoint/2010/main" val="18215452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Título 1"/>
          <p:cNvSpPr txBox="1">
            <a:spLocks/>
          </p:cNvSpPr>
          <p:nvPr/>
        </p:nvSpPr>
        <p:spPr>
          <a:xfrm>
            <a:off x="311819" y="1707952"/>
            <a:ext cx="6123279" cy="7848872"/>
          </a:xfrm>
          <a:prstGeom prst="rect">
            <a:avLst/>
          </a:prstGeom>
        </p:spPr>
        <p:txBody>
          <a:bodyPr vert="horz" lIns="91440" tIns="45720" rIns="91440" bIns="45720" rtlCol="0" anchor="t" anchorCtr="0">
            <a:noAutofit/>
          </a:bodyPr>
          <a:lstStyle/>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graphicFrame>
        <p:nvGraphicFramePr>
          <p:cNvPr id="14" name="Diagrama 13"/>
          <p:cNvGraphicFramePr/>
          <p:nvPr>
            <p:extLst>
              <p:ext uri="{D42A27DB-BD31-4B8C-83A1-F6EECF244321}">
                <p14:modId xmlns:p14="http://schemas.microsoft.com/office/powerpoint/2010/main" val="152664877"/>
              </p:ext>
            </p:extLst>
          </p:nvPr>
        </p:nvGraphicFramePr>
        <p:xfrm>
          <a:off x="352873" y="1041002"/>
          <a:ext cx="4372271"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Imagem 3"/>
          <p:cNvPicPr>
            <a:picLocks noChangeAspect="1"/>
          </p:cNvPicPr>
          <p:nvPr/>
        </p:nvPicPr>
        <p:blipFill>
          <a:blip r:embed="rId9"/>
          <a:stretch>
            <a:fillRect/>
          </a:stretch>
        </p:blipFill>
        <p:spPr>
          <a:xfrm>
            <a:off x="285728" y="1928692"/>
            <a:ext cx="6087136" cy="2304321"/>
          </a:xfrm>
          <a:prstGeom prst="rect">
            <a:avLst/>
          </a:prstGeom>
        </p:spPr>
      </p:pic>
      <p:pic>
        <p:nvPicPr>
          <p:cNvPr id="3" name="Imagem 2"/>
          <p:cNvPicPr>
            <a:picLocks noChangeAspect="1"/>
          </p:cNvPicPr>
          <p:nvPr/>
        </p:nvPicPr>
        <p:blipFill>
          <a:blip r:embed="rId10"/>
          <a:stretch>
            <a:fillRect/>
          </a:stretch>
        </p:blipFill>
        <p:spPr>
          <a:xfrm>
            <a:off x="288472" y="4449303"/>
            <a:ext cx="6000750" cy="4476750"/>
          </a:xfrm>
          <a:prstGeom prst="rect">
            <a:avLst/>
          </a:prstGeom>
        </p:spPr>
      </p:pic>
    </p:spTree>
    <p:extLst>
      <p:ext uri="{BB962C8B-B14F-4D97-AF65-F5344CB8AC3E}">
        <p14:creationId xmlns:p14="http://schemas.microsoft.com/office/powerpoint/2010/main" val="11015552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Título 1"/>
          <p:cNvSpPr txBox="1">
            <a:spLocks/>
          </p:cNvSpPr>
          <p:nvPr/>
        </p:nvSpPr>
        <p:spPr>
          <a:xfrm>
            <a:off x="311819" y="1707952"/>
            <a:ext cx="6123279" cy="7848872"/>
          </a:xfrm>
          <a:prstGeom prst="rect">
            <a:avLst/>
          </a:prstGeom>
        </p:spPr>
        <p:txBody>
          <a:bodyPr vert="horz" lIns="91440" tIns="45720" rIns="91440" bIns="45720" rtlCol="0" anchor="t" anchorCtr="0">
            <a:noAutofit/>
          </a:bodyPr>
          <a:lstStyle/>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graphicFrame>
        <p:nvGraphicFramePr>
          <p:cNvPr id="14" name="Diagrama 13"/>
          <p:cNvGraphicFramePr/>
          <p:nvPr>
            <p:extLst>
              <p:ext uri="{D42A27DB-BD31-4B8C-83A1-F6EECF244321}">
                <p14:modId xmlns:p14="http://schemas.microsoft.com/office/powerpoint/2010/main" val="152664877"/>
              </p:ext>
            </p:extLst>
          </p:nvPr>
        </p:nvGraphicFramePr>
        <p:xfrm>
          <a:off x="352873" y="1041002"/>
          <a:ext cx="4372271"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Imagem 6"/>
          <p:cNvPicPr>
            <a:picLocks noChangeAspect="1"/>
          </p:cNvPicPr>
          <p:nvPr/>
        </p:nvPicPr>
        <p:blipFill>
          <a:blip r:embed="rId9"/>
          <a:stretch>
            <a:fillRect/>
          </a:stretch>
        </p:blipFill>
        <p:spPr>
          <a:xfrm>
            <a:off x="285728" y="2023908"/>
            <a:ext cx="6139456" cy="4657284"/>
          </a:xfrm>
          <a:prstGeom prst="rect">
            <a:avLst/>
          </a:prstGeom>
        </p:spPr>
      </p:pic>
      <p:pic>
        <p:nvPicPr>
          <p:cNvPr id="8" name="Imagem 7"/>
          <p:cNvPicPr>
            <a:picLocks noChangeAspect="1"/>
          </p:cNvPicPr>
          <p:nvPr/>
        </p:nvPicPr>
        <p:blipFill>
          <a:blip r:embed="rId10"/>
          <a:stretch>
            <a:fillRect/>
          </a:stretch>
        </p:blipFill>
        <p:spPr>
          <a:xfrm>
            <a:off x="2019686" y="6681192"/>
            <a:ext cx="2818631" cy="2604044"/>
          </a:xfrm>
          <a:prstGeom prst="rect">
            <a:avLst/>
          </a:prstGeom>
        </p:spPr>
      </p:pic>
    </p:spTree>
    <p:extLst>
      <p:ext uri="{BB962C8B-B14F-4D97-AF65-F5344CB8AC3E}">
        <p14:creationId xmlns:p14="http://schemas.microsoft.com/office/powerpoint/2010/main" val="34097120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Título 1"/>
          <p:cNvSpPr txBox="1">
            <a:spLocks/>
          </p:cNvSpPr>
          <p:nvPr/>
        </p:nvSpPr>
        <p:spPr>
          <a:xfrm>
            <a:off x="311819" y="1707952"/>
            <a:ext cx="6123279" cy="7848872"/>
          </a:xfrm>
          <a:prstGeom prst="rect">
            <a:avLst/>
          </a:prstGeom>
        </p:spPr>
        <p:txBody>
          <a:bodyPr vert="horz" lIns="91440" tIns="45720" rIns="91440" bIns="45720" rtlCol="0" anchor="t" anchorCtr="0">
            <a:noAutofit/>
          </a:bodyPr>
          <a:lstStyle/>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graphicFrame>
        <p:nvGraphicFramePr>
          <p:cNvPr id="14" name="Diagrama 13"/>
          <p:cNvGraphicFramePr/>
          <p:nvPr>
            <p:extLst>
              <p:ext uri="{D42A27DB-BD31-4B8C-83A1-F6EECF244321}">
                <p14:modId xmlns:p14="http://schemas.microsoft.com/office/powerpoint/2010/main" val="152664877"/>
              </p:ext>
            </p:extLst>
          </p:nvPr>
        </p:nvGraphicFramePr>
        <p:xfrm>
          <a:off x="352873" y="1041002"/>
          <a:ext cx="4372271"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Imagem 1"/>
          <p:cNvPicPr>
            <a:picLocks noChangeAspect="1"/>
          </p:cNvPicPr>
          <p:nvPr/>
        </p:nvPicPr>
        <p:blipFill>
          <a:blip r:embed="rId9"/>
          <a:stretch>
            <a:fillRect/>
          </a:stretch>
        </p:blipFill>
        <p:spPr>
          <a:xfrm>
            <a:off x="287665" y="1837824"/>
            <a:ext cx="4413317" cy="3801855"/>
          </a:xfrm>
          <a:prstGeom prst="rect">
            <a:avLst/>
          </a:prstGeom>
        </p:spPr>
      </p:pic>
      <p:pic>
        <p:nvPicPr>
          <p:cNvPr id="6" name="Imagem 5"/>
          <p:cNvPicPr>
            <a:picLocks noChangeAspect="1"/>
          </p:cNvPicPr>
          <p:nvPr/>
        </p:nvPicPr>
        <p:blipFill>
          <a:blip r:embed="rId10"/>
          <a:stretch>
            <a:fillRect/>
          </a:stretch>
        </p:blipFill>
        <p:spPr>
          <a:xfrm>
            <a:off x="285728" y="5639679"/>
            <a:ext cx="4633088" cy="2719655"/>
          </a:xfrm>
          <a:prstGeom prst="rect">
            <a:avLst/>
          </a:prstGeom>
        </p:spPr>
      </p:pic>
    </p:spTree>
    <p:extLst>
      <p:ext uri="{BB962C8B-B14F-4D97-AF65-F5344CB8AC3E}">
        <p14:creationId xmlns:p14="http://schemas.microsoft.com/office/powerpoint/2010/main" val="6321775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Título 1"/>
          <p:cNvSpPr txBox="1">
            <a:spLocks/>
          </p:cNvSpPr>
          <p:nvPr/>
        </p:nvSpPr>
        <p:spPr>
          <a:xfrm>
            <a:off x="311819" y="1707952"/>
            <a:ext cx="6123279" cy="7848872"/>
          </a:xfrm>
          <a:prstGeom prst="rect">
            <a:avLst/>
          </a:prstGeom>
        </p:spPr>
        <p:txBody>
          <a:bodyPr vert="horz" lIns="91440" tIns="45720" rIns="91440" bIns="45720" rtlCol="0" anchor="t" anchorCtr="0">
            <a:noAutofit/>
          </a:bodyPr>
          <a:lstStyle/>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graphicFrame>
        <p:nvGraphicFramePr>
          <p:cNvPr id="14" name="Diagrama 13"/>
          <p:cNvGraphicFramePr/>
          <p:nvPr>
            <p:extLst>
              <p:ext uri="{D42A27DB-BD31-4B8C-83A1-F6EECF244321}">
                <p14:modId xmlns:p14="http://schemas.microsoft.com/office/powerpoint/2010/main" val="152664877"/>
              </p:ext>
            </p:extLst>
          </p:nvPr>
        </p:nvGraphicFramePr>
        <p:xfrm>
          <a:off x="352873" y="1041002"/>
          <a:ext cx="4372271"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Imagem 2"/>
          <p:cNvPicPr>
            <a:picLocks noChangeAspect="1"/>
          </p:cNvPicPr>
          <p:nvPr/>
        </p:nvPicPr>
        <p:blipFill>
          <a:blip r:embed="rId9"/>
          <a:stretch>
            <a:fillRect/>
          </a:stretch>
        </p:blipFill>
        <p:spPr>
          <a:xfrm>
            <a:off x="283002" y="1846839"/>
            <a:ext cx="5002051" cy="7581900"/>
          </a:xfrm>
          <a:prstGeom prst="rect">
            <a:avLst/>
          </a:prstGeom>
        </p:spPr>
      </p:pic>
    </p:spTree>
    <p:extLst>
      <p:ext uri="{BB962C8B-B14F-4D97-AF65-F5344CB8AC3E}">
        <p14:creationId xmlns:p14="http://schemas.microsoft.com/office/powerpoint/2010/main" val="24862379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fontAlgn="ctr"/>
            <a:endParaRPr lang="pt-BR" sz="1600" dirty="0">
              <a:latin typeface="+mj-lt"/>
              <a:ea typeface="+mj-ea"/>
              <a:cs typeface="+mj-cs"/>
            </a:endParaRPr>
          </a:p>
        </p:txBody>
      </p:sp>
      <p:graphicFrame>
        <p:nvGraphicFramePr>
          <p:cNvPr id="13" name="Diagrama 12"/>
          <p:cNvGraphicFramePr/>
          <p:nvPr>
            <p:extLst>
              <p:ext uri="{D42A27DB-BD31-4B8C-83A1-F6EECF244321}">
                <p14:modId xmlns:p14="http://schemas.microsoft.com/office/powerpoint/2010/main" val="737938471"/>
              </p:ext>
            </p:extLst>
          </p:nvPr>
        </p:nvGraphicFramePr>
        <p:xfrm>
          <a:off x="352873" y="1041002"/>
          <a:ext cx="4372271"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1"/>
          <p:cNvSpPr>
            <a:spLocks noChangeArrowheads="1"/>
          </p:cNvSpPr>
          <p:nvPr/>
        </p:nvSpPr>
        <p:spPr bwMode="auto">
          <a:xfrm>
            <a:off x="0" y="-138499"/>
            <a:ext cx="65" cy="276999"/>
          </a:xfrm>
          <a:prstGeom prst="rect">
            <a:avLst/>
          </a:prstGeom>
          <a:solidFill>
            <a:srgbClr val="FEFEF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pic>
        <p:nvPicPr>
          <p:cNvPr id="9" name="Imagem 8"/>
          <p:cNvPicPr>
            <a:picLocks noChangeAspect="1"/>
          </p:cNvPicPr>
          <p:nvPr/>
        </p:nvPicPr>
        <p:blipFill>
          <a:blip r:embed="rId9"/>
          <a:stretch>
            <a:fillRect/>
          </a:stretch>
        </p:blipFill>
        <p:spPr>
          <a:xfrm>
            <a:off x="284902" y="1905906"/>
            <a:ext cx="6189334" cy="5279342"/>
          </a:xfrm>
          <a:prstGeom prst="rect">
            <a:avLst/>
          </a:prstGeom>
        </p:spPr>
      </p:pic>
    </p:spTree>
    <p:extLst>
      <p:ext uri="{BB962C8B-B14F-4D97-AF65-F5344CB8AC3E}">
        <p14:creationId xmlns:p14="http://schemas.microsoft.com/office/powerpoint/2010/main" val="343204232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fontAlgn="ctr"/>
            <a:r>
              <a:rPr lang="pt-BR" sz="1600" b="1" dirty="0"/>
              <a:t>Conjunto Complementar</a:t>
            </a:r>
          </a:p>
          <a:p>
            <a:pPr lvl="0" algn="just">
              <a:spcBef>
                <a:spcPct val="0"/>
              </a:spcBef>
              <a:defRPr/>
            </a:pPr>
            <a:r>
              <a:rPr lang="pt-BR" sz="1600" dirty="0" smtClean="0">
                <a:latin typeface="+mj-lt"/>
                <a:ea typeface="+mj-ea"/>
                <a:cs typeface="+mj-cs"/>
              </a:rPr>
              <a:t>Considere</a:t>
            </a:r>
            <a:r>
              <a:rPr lang="pt-BR" sz="1600" dirty="0">
                <a:latin typeface="+mj-lt"/>
                <a:ea typeface="+mj-ea"/>
                <a:cs typeface="+mj-cs"/>
              </a:rPr>
              <a:t> </a:t>
            </a:r>
            <a:r>
              <a:rPr lang="pt-BR" sz="1600" b="1" dirty="0" smtClean="0">
                <a:latin typeface="+mj-lt"/>
                <a:ea typeface="+mj-ea"/>
                <a:cs typeface="+mj-cs"/>
              </a:rPr>
              <a:t>A</a:t>
            </a:r>
            <a:r>
              <a:rPr lang="pt-BR" sz="1600" dirty="0">
                <a:latin typeface="+mj-lt"/>
                <a:ea typeface="+mj-ea"/>
                <a:cs typeface="+mj-cs"/>
              </a:rPr>
              <a:t> um conjunto qualquer e </a:t>
            </a:r>
            <a:r>
              <a:rPr lang="pt-BR" sz="1600" b="1" dirty="0" smtClean="0">
                <a:latin typeface="+mj-lt"/>
                <a:ea typeface="+mj-ea"/>
                <a:cs typeface="+mj-cs"/>
              </a:rPr>
              <a:t>U</a:t>
            </a:r>
            <a:r>
              <a:rPr lang="pt-BR" sz="1600" dirty="0">
                <a:latin typeface="+mj-lt"/>
                <a:ea typeface="+mj-ea"/>
                <a:cs typeface="+mj-cs"/>
              </a:rPr>
              <a:t> o conjunto universo. Todos os elementos que não estão em </a:t>
            </a:r>
            <a:r>
              <a:rPr lang="pt-BR" sz="1600" b="1" dirty="0" smtClean="0">
                <a:latin typeface="+mj-lt"/>
                <a:ea typeface="+mj-ea"/>
                <a:cs typeface="+mj-cs"/>
              </a:rPr>
              <a:t>A</a:t>
            </a:r>
            <a:r>
              <a:rPr lang="pt-BR" sz="1600" dirty="0">
                <a:latin typeface="+mj-lt"/>
                <a:ea typeface="+mj-ea"/>
                <a:cs typeface="+mj-cs"/>
              </a:rPr>
              <a:t> estão no complementar de </a:t>
            </a:r>
            <a:r>
              <a:rPr lang="pt-BR" sz="1600" dirty="0" smtClean="0">
                <a:latin typeface="+mj-lt"/>
                <a:ea typeface="+mj-ea"/>
                <a:cs typeface="+mj-cs"/>
              </a:rPr>
              <a:t>A</a:t>
            </a:r>
            <a:r>
              <a:rPr lang="pt-BR" sz="2400" dirty="0" smtClean="0">
                <a:latin typeface="+mj-lt"/>
                <a:ea typeface="+mj-ea"/>
                <a:cs typeface="+mj-cs"/>
              </a:rPr>
              <a:t>ᶜ</a:t>
            </a:r>
            <a:r>
              <a:rPr lang="pt-BR" sz="1600" dirty="0" smtClean="0">
                <a:latin typeface="+mj-lt"/>
                <a:ea typeface="+mj-ea"/>
                <a:cs typeface="+mj-cs"/>
              </a:rPr>
              <a:t>. </a:t>
            </a:r>
          </a:p>
          <a:p>
            <a:pPr lvl="0" algn="just">
              <a:spcBef>
                <a:spcPct val="0"/>
              </a:spcBef>
              <a:defRPr/>
            </a:pPr>
            <a:endParaRPr lang="pt-BR" sz="1600" dirty="0">
              <a:latin typeface="+mj-lt"/>
              <a:ea typeface="+mj-ea"/>
              <a:cs typeface="+mj-cs"/>
            </a:endParaRPr>
          </a:p>
          <a:p>
            <a:pPr lvl="0" algn="just">
              <a:spcBef>
                <a:spcPct val="0"/>
              </a:spcBef>
              <a:defRPr/>
            </a:pPr>
            <a:endParaRPr lang="pt-BR" sz="1600" dirty="0" smtClean="0">
              <a:latin typeface="+mj-lt"/>
              <a:ea typeface="+mj-ea"/>
              <a:cs typeface="+mj-cs"/>
            </a:endParaRPr>
          </a:p>
          <a:p>
            <a:pPr lvl="0" algn="just">
              <a:spcBef>
                <a:spcPct val="0"/>
              </a:spcBef>
              <a:defRPr/>
            </a:pPr>
            <a:endParaRPr lang="pt-BR" sz="1600" dirty="0">
              <a:latin typeface="+mj-lt"/>
              <a:ea typeface="+mj-ea"/>
              <a:cs typeface="+mj-cs"/>
            </a:endParaRPr>
          </a:p>
          <a:p>
            <a:pPr lvl="0" algn="just">
              <a:spcBef>
                <a:spcPct val="0"/>
              </a:spcBef>
              <a:defRPr/>
            </a:pPr>
            <a:endParaRPr lang="pt-BR" sz="1600" dirty="0" smtClean="0">
              <a:latin typeface="+mj-lt"/>
              <a:ea typeface="+mj-ea"/>
              <a:cs typeface="+mj-cs"/>
            </a:endParaRPr>
          </a:p>
          <a:p>
            <a:pPr lvl="0" algn="just">
              <a:spcBef>
                <a:spcPct val="0"/>
              </a:spcBef>
              <a:defRPr/>
            </a:pPr>
            <a:endParaRPr lang="pt-BR" sz="1600" dirty="0">
              <a:latin typeface="+mj-lt"/>
              <a:ea typeface="+mj-ea"/>
              <a:cs typeface="+mj-cs"/>
            </a:endParaRPr>
          </a:p>
          <a:p>
            <a:pPr lvl="0" algn="just">
              <a:spcBef>
                <a:spcPct val="0"/>
              </a:spcBef>
              <a:defRPr/>
            </a:pPr>
            <a:endParaRPr lang="pt-BR" sz="1600" dirty="0" smtClean="0">
              <a:latin typeface="+mj-lt"/>
              <a:ea typeface="+mj-ea"/>
              <a:cs typeface="+mj-cs"/>
            </a:endParaRPr>
          </a:p>
          <a:p>
            <a:pPr lvl="0" algn="just">
              <a:spcBef>
                <a:spcPct val="0"/>
              </a:spcBef>
              <a:defRPr/>
            </a:pPr>
            <a:endParaRPr lang="pt-BR" sz="1600" dirty="0">
              <a:latin typeface="+mj-lt"/>
              <a:ea typeface="+mj-ea"/>
              <a:cs typeface="+mj-cs"/>
            </a:endParaRPr>
          </a:p>
          <a:p>
            <a:pPr lvl="0" algn="just">
              <a:spcBef>
                <a:spcPct val="0"/>
              </a:spcBef>
              <a:defRPr/>
            </a:pPr>
            <a:endParaRPr lang="pt-BR" sz="1600" dirty="0" smtClean="0">
              <a:latin typeface="+mj-lt"/>
              <a:ea typeface="+mj-ea"/>
              <a:cs typeface="+mj-cs"/>
            </a:endParaRPr>
          </a:p>
          <a:p>
            <a:pPr lvl="0" algn="just">
              <a:spcBef>
                <a:spcPct val="0"/>
              </a:spcBef>
              <a:defRPr/>
            </a:pPr>
            <a:endParaRPr lang="pt-BR" sz="1600" dirty="0">
              <a:latin typeface="+mj-lt"/>
              <a:ea typeface="+mj-ea"/>
              <a:cs typeface="+mj-cs"/>
            </a:endParaRPr>
          </a:p>
          <a:p>
            <a:pPr lvl="0" algn="just">
              <a:spcBef>
                <a:spcPct val="0"/>
              </a:spcBef>
              <a:defRPr/>
            </a:pPr>
            <a:endParaRPr lang="pt-BR" sz="1600" dirty="0" smtClean="0">
              <a:latin typeface="+mj-lt"/>
              <a:ea typeface="+mj-ea"/>
              <a:cs typeface="+mj-cs"/>
            </a:endParaRPr>
          </a:p>
          <a:p>
            <a:pPr lvl="0" algn="just">
              <a:spcBef>
                <a:spcPct val="0"/>
              </a:spcBef>
              <a:defRPr/>
            </a:pPr>
            <a:endParaRPr lang="pt-BR" sz="1600" dirty="0">
              <a:latin typeface="+mj-lt"/>
              <a:ea typeface="+mj-ea"/>
              <a:cs typeface="+mj-cs"/>
            </a:endParaRPr>
          </a:p>
          <a:p>
            <a:pPr lvl="0" algn="just">
              <a:spcBef>
                <a:spcPct val="0"/>
              </a:spcBef>
              <a:defRPr/>
            </a:pPr>
            <a:endParaRPr lang="pt-BR" sz="1600" dirty="0">
              <a:latin typeface="+mj-lt"/>
              <a:ea typeface="+mj-ea"/>
              <a:cs typeface="+mj-cs"/>
            </a:endParaRPr>
          </a:p>
          <a:p>
            <a:pPr lvl="0" algn="just">
              <a:spcBef>
                <a:spcPct val="0"/>
              </a:spcBef>
              <a:defRPr/>
            </a:pPr>
            <a:r>
              <a:rPr lang="pt-BR" sz="1600" dirty="0">
                <a:latin typeface="+mj-lt"/>
                <a:ea typeface="+mj-ea"/>
                <a:cs typeface="+mj-cs"/>
              </a:rPr>
              <a:t>Resumindo, o conjunto complementar de A é o conjunto de todos elementos fora de A.</a:t>
            </a:r>
          </a:p>
        </p:txBody>
      </p:sp>
      <p:graphicFrame>
        <p:nvGraphicFramePr>
          <p:cNvPr id="13" name="Diagrama 12"/>
          <p:cNvGraphicFramePr/>
          <p:nvPr>
            <p:extLst>
              <p:ext uri="{D42A27DB-BD31-4B8C-83A1-F6EECF244321}">
                <p14:modId xmlns:p14="http://schemas.microsoft.com/office/powerpoint/2010/main" val="737938471"/>
              </p:ext>
            </p:extLst>
          </p:nvPr>
        </p:nvGraphicFramePr>
        <p:xfrm>
          <a:off x="352873" y="1041002"/>
          <a:ext cx="4372271"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1"/>
          <p:cNvSpPr>
            <a:spLocks noChangeArrowheads="1"/>
          </p:cNvSpPr>
          <p:nvPr/>
        </p:nvSpPr>
        <p:spPr bwMode="auto">
          <a:xfrm>
            <a:off x="0" y="-138499"/>
            <a:ext cx="65" cy="276999"/>
          </a:xfrm>
          <a:prstGeom prst="rect">
            <a:avLst/>
          </a:prstGeom>
          <a:solidFill>
            <a:srgbClr val="FEFEF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pic>
        <p:nvPicPr>
          <p:cNvPr id="6" name="Imagem 5"/>
          <p:cNvPicPr>
            <a:picLocks noChangeAspect="1"/>
          </p:cNvPicPr>
          <p:nvPr/>
        </p:nvPicPr>
        <p:blipFill>
          <a:blip r:embed="rId9"/>
          <a:stretch>
            <a:fillRect/>
          </a:stretch>
        </p:blipFill>
        <p:spPr>
          <a:xfrm>
            <a:off x="1181460" y="2751098"/>
            <a:ext cx="4219575" cy="2752725"/>
          </a:xfrm>
          <a:prstGeom prst="rect">
            <a:avLst/>
          </a:prstGeom>
        </p:spPr>
      </p:pic>
      <p:pic>
        <p:nvPicPr>
          <p:cNvPr id="8" name="Imagem 7"/>
          <p:cNvPicPr>
            <a:picLocks noChangeAspect="1"/>
          </p:cNvPicPr>
          <p:nvPr/>
        </p:nvPicPr>
        <p:blipFill>
          <a:blip r:embed="rId10"/>
          <a:stretch>
            <a:fillRect/>
          </a:stretch>
        </p:blipFill>
        <p:spPr>
          <a:xfrm>
            <a:off x="327913" y="6202048"/>
            <a:ext cx="5505450" cy="3343275"/>
          </a:xfrm>
          <a:prstGeom prst="rect">
            <a:avLst/>
          </a:prstGeom>
        </p:spPr>
      </p:pic>
    </p:spTree>
    <p:extLst>
      <p:ext uri="{BB962C8B-B14F-4D97-AF65-F5344CB8AC3E}">
        <p14:creationId xmlns:p14="http://schemas.microsoft.com/office/powerpoint/2010/main" val="394277591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fontAlgn="ctr"/>
            <a:r>
              <a:rPr lang="pt-BR" sz="1600" b="1" dirty="0" smtClean="0"/>
              <a:t>Conjunto Complementar</a:t>
            </a:r>
          </a:p>
        </p:txBody>
      </p:sp>
      <p:graphicFrame>
        <p:nvGraphicFramePr>
          <p:cNvPr id="13" name="Diagrama 12"/>
          <p:cNvGraphicFramePr/>
          <p:nvPr>
            <p:extLst>
              <p:ext uri="{D42A27DB-BD31-4B8C-83A1-F6EECF244321}">
                <p14:modId xmlns:p14="http://schemas.microsoft.com/office/powerpoint/2010/main" val="737938471"/>
              </p:ext>
            </p:extLst>
          </p:nvPr>
        </p:nvGraphicFramePr>
        <p:xfrm>
          <a:off x="352873" y="1041002"/>
          <a:ext cx="4372271"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1"/>
          <p:cNvSpPr>
            <a:spLocks noChangeArrowheads="1"/>
          </p:cNvSpPr>
          <p:nvPr/>
        </p:nvSpPr>
        <p:spPr bwMode="auto">
          <a:xfrm>
            <a:off x="0" y="-138499"/>
            <a:ext cx="65" cy="276999"/>
          </a:xfrm>
          <a:prstGeom prst="rect">
            <a:avLst/>
          </a:prstGeom>
          <a:solidFill>
            <a:srgbClr val="FEFEF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pic>
        <p:nvPicPr>
          <p:cNvPr id="4" name="Imagem 3"/>
          <p:cNvPicPr>
            <a:picLocks noChangeAspect="1"/>
          </p:cNvPicPr>
          <p:nvPr/>
        </p:nvPicPr>
        <p:blipFill>
          <a:blip r:embed="rId9"/>
          <a:stretch>
            <a:fillRect/>
          </a:stretch>
        </p:blipFill>
        <p:spPr>
          <a:xfrm>
            <a:off x="237098" y="2216696"/>
            <a:ext cx="6155202" cy="5120605"/>
          </a:xfrm>
          <a:prstGeom prst="rect">
            <a:avLst/>
          </a:prstGeom>
        </p:spPr>
      </p:pic>
    </p:spTree>
    <p:extLst>
      <p:ext uri="{BB962C8B-B14F-4D97-AF65-F5344CB8AC3E}">
        <p14:creationId xmlns:p14="http://schemas.microsoft.com/office/powerpoint/2010/main" val="232123249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fontAlgn="ctr"/>
            <a:r>
              <a:rPr lang="pt-BR" sz="1600" b="1" dirty="0" smtClean="0"/>
              <a:t>Complemento relativo</a:t>
            </a:r>
          </a:p>
        </p:txBody>
      </p:sp>
      <p:graphicFrame>
        <p:nvGraphicFramePr>
          <p:cNvPr id="13" name="Diagrama 12"/>
          <p:cNvGraphicFramePr/>
          <p:nvPr>
            <p:extLst>
              <p:ext uri="{D42A27DB-BD31-4B8C-83A1-F6EECF244321}">
                <p14:modId xmlns:p14="http://schemas.microsoft.com/office/powerpoint/2010/main" val="737938471"/>
              </p:ext>
            </p:extLst>
          </p:nvPr>
        </p:nvGraphicFramePr>
        <p:xfrm>
          <a:off x="352873" y="1041002"/>
          <a:ext cx="4372271"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1"/>
          <p:cNvSpPr>
            <a:spLocks noChangeArrowheads="1"/>
          </p:cNvSpPr>
          <p:nvPr/>
        </p:nvSpPr>
        <p:spPr bwMode="auto">
          <a:xfrm>
            <a:off x="0" y="-138499"/>
            <a:ext cx="65" cy="276999"/>
          </a:xfrm>
          <a:prstGeom prst="rect">
            <a:avLst/>
          </a:prstGeom>
          <a:solidFill>
            <a:srgbClr val="FEFEF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pic>
        <p:nvPicPr>
          <p:cNvPr id="2" name="Imagem 1"/>
          <p:cNvPicPr>
            <a:picLocks noChangeAspect="1"/>
          </p:cNvPicPr>
          <p:nvPr/>
        </p:nvPicPr>
        <p:blipFill>
          <a:blip r:embed="rId9"/>
          <a:stretch>
            <a:fillRect/>
          </a:stretch>
        </p:blipFill>
        <p:spPr>
          <a:xfrm>
            <a:off x="343178" y="2023908"/>
            <a:ext cx="5400675" cy="7772400"/>
          </a:xfrm>
          <a:prstGeom prst="rect">
            <a:avLst/>
          </a:prstGeom>
        </p:spPr>
      </p:pic>
    </p:spTree>
    <p:extLst>
      <p:ext uri="{BB962C8B-B14F-4D97-AF65-F5344CB8AC3E}">
        <p14:creationId xmlns:p14="http://schemas.microsoft.com/office/powerpoint/2010/main" val="171468574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fontAlgn="ctr"/>
            <a:r>
              <a:rPr lang="pt-BR" sz="1600" b="1" dirty="0" smtClean="0"/>
              <a:t>Complemento relativo</a:t>
            </a:r>
          </a:p>
        </p:txBody>
      </p:sp>
      <p:graphicFrame>
        <p:nvGraphicFramePr>
          <p:cNvPr id="13" name="Diagrama 12"/>
          <p:cNvGraphicFramePr/>
          <p:nvPr>
            <p:extLst>
              <p:ext uri="{D42A27DB-BD31-4B8C-83A1-F6EECF244321}">
                <p14:modId xmlns:p14="http://schemas.microsoft.com/office/powerpoint/2010/main" val="737938471"/>
              </p:ext>
            </p:extLst>
          </p:nvPr>
        </p:nvGraphicFramePr>
        <p:xfrm>
          <a:off x="352873" y="1041002"/>
          <a:ext cx="4372271"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1"/>
          <p:cNvSpPr>
            <a:spLocks noChangeArrowheads="1"/>
          </p:cNvSpPr>
          <p:nvPr/>
        </p:nvSpPr>
        <p:spPr bwMode="auto">
          <a:xfrm>
            <a:off x="0" y="-138499"/>
            <a:ext cx="65" cy="276999"/>
          </a:xfrm>
          <a:prstGeom prst="rect">
            <a:avLst/>
          </a:prstGeom>
          <a:solidFill>
            <a:srgbClr val="FEFEF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pic>
        <p:nvPicPr>
          <p:cNvPr id="4" name="Imagem 3"/>
          <p:cNvPicPr>
            <a:picLocks noChangeAspect="1"/>
          </p:cNvPicPr>
          <p:nvPr/>
        </p:nvPicPr>
        <p:blipFill>
          <a:blip r:embed="rId9"/>
          <a:stretch>
            <a:fillRect/>
          </a:stretch>
        </p:blipFill>
        <p:spPr>
          <a:xfrm>
            <a:off x="284902" y="2360712"/>
            <a:ext cx="5981700" cy="6305550"/>
          </a:xfrm>
          <a:prstGeom prst="rect">
            <a:avLst/>
          </a:prstGeom>
        </p:spPr>
      </p:pic>
    </p:spTree>
    <p:extLst>
      <p:ext uri="{BB962C8B-B14F-4D97-AF65-F5344CB8AC3E}">
        <p14:creationId xmlns:p14="http://schemas.microsoft.com/office/powerpoint/2010/main" val="27751859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71612" y="0"/>
            <a:ext cx="3857652" cy="1000561"/>
          </a:xfrm>
        </p:spPr>
        <p:txBody>
          <a:bodyPr>
            <a:noAutofit/>
          </a:bodyPr>
          <a:lstStyle/>
          <a:p>
            <a:r>
              <a:rPr lang="pt-BR" sz="3600" dirty="0" smtClean="0"/>
              <a:t>Lógica</a:t>
            </a:r>
            <a:br>
              <a:rPr lang="pt-BR" sz="3600" dirty="0" smtClean="0"/>
            </a:br>
            <a:r>
              <a:rPr lang="pt-BR" sz="3600" dirty="0" smtClean="0"/>
              <a:t>Matemática</a:t>
            </a:r>
            <a:endParaRPr lang="pt-BR" sz="36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ítulo 1"/>
          <p:cNvSpPr txBox="1">
            <a:spLocks/>
          </p:cNvSpPr>
          <p:nvPr/>
        </p:nvSpPr>
        <p:spPr>
          <a:xfrm>
            <a:off x="428604" y="1023910"/>
            <a:ext cx="6286544" cy="8358246"/>
          </a:xfrm>
          <a:prstGeom prst="rect">
            <a:avLst/>
          </a:prstGeom>
        </p:spPr>
        <p:txBody>
          <a:bodyPr vert="horz" lIns="91440" tIns="45720" rIns="91440" bIns="45720" rtlCol="0" anchor="t" anchorCtr="0">
            <a:noAutofit/>
          </a:bodyPr>
          <a:lstStyle/>
          <a:p>
            <a:pPr marL="0" marR="0" lvl="0" indent="0"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r>
              <a:rPr lang="pt-BR" sz="2800" dirty="0" smtClean="0">
                <a:latin typeface="+mj-lt"/>
                <a:ea typeface="+mj-ea"/>
                <a:cs typeface="+mj-cs"/>
              </a:rPr>
              <a:t>Índice</a:t>
            </a:r>
            <a:endParaRPr kumimoji="0" lang="pt-BR" sz="28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defTabSz="914400" rtl="0" eaLnBrk="1" fontAlgn="auto" latinLnBrk="0" hangingPunct="1">
              <a:spcBef>
                <a:spcPct val="0"/>
              </a:spcBef>
              <a:spcAft>
                <a:spcPts val="0"/>
              </a:spcAft>
              <a:buClrTx/>
              <a:buSzTx/>
              <a:buFontTx/>
              <a:buNone/>
              <a:tabLst/>
              <a:defRPr/>
            </a:pPr>
            <a:r>
              <a:rPr lang="pt-BR" sz="2400" b="1" dirty="0" smtClean="0">
                <a:latin typeface="+mj-lt"/>
                <a:ea typeface="+mj-ea"/>
                <a:cs typeface="+mj-cs"/>
              </a:rPr>
              <a:t>Matemática</a:t>
            </a:r>
          </a:p>
          <a:p>
            <a:pPr lvl="0">
              <a:spcBef>
                <a:spcPct val="0"/>
              </a:spcBef>
              <a:defRPr/>
            </a:pPr>
            <a:r>
              <a:rPr lang="pt-BR" sz="1400" dirty="0" smtClean="0"/>
              <a:t>Definição e divisões</a:t>
            </a:r>
          </a:p>
          <a:p>
            <a:pPr lvl="0">
              <a:spcBef>
                <a:spcPct val="0"/>
              </a:spcBef>
              <a:defRPr/>
            </a:pPr>
            <a:endParaRPr lang="pt-BR" sz="1400" dirty="0" smtClean="0"/>
          </a:p>
          <a:p>
            <a:pPr lvl="0">
              <a:spcBef>
                <a:spcPct val="0"/>
              </a:spcBef>
              <a:defRPr/>
            </a:pPr>
            <a:r>
              <a:rPr lang="pt-BR" sz="2400" b="1" dirty="0" smtClean="0"/>
              <a:t>Aritmética</a:t>
            </a:r>
          </a:p>
          <a:p>
            <a:pPr lvl="0">
              <a:spcBef>
                <a:spcPct val="0"/>
              </a:spcBef>
              <a:defRPr/>
            </a:pPr>
            <a:r>
              <a:rPr lang="pt-BR" sz="1400" dirty="0" smtClean="0"/>
              <a:t>Definição e divisões</a:t>
            </a:r>
          </a:p>
          <a:p>
            <a:pPr lvl="0">
              <a:spcBef>
                <a:spcPct val="0"/>
              </a:spcBef>
              <a:defRPr/>
            </a:pPr>
            <a:endParaRPr lang="pt-BR" sz="1400" dirty="0" smtClean="0"/>
          </a:p>
          <a:p>
            <a:pPr lvl="0">
              <a:spcBef>
                <a:spcPct val="0"/>
              </a:spcBef>
              <a:defRPr/>
            </a:pPr>
            <a:r>
              <a:rPr lang="pt-BR" sz="2400" b="1" dirty="0" smtClean="0"/>
              <a:t>Adição</a:t>
            </a:r>
          </a:p>
          <a:p>
            <a:pPr lvl="0">
              <a:spcBef>
                <a:spcPct val="0"/>
              </a:spcBef>
              <a:defRPr/>
            </a:pPr>
            <a:r>
              <a:rPr lang="pt-BR" sz="1400" dirty="0" smtClean="0"/>
              <a:t>Definição de adição</a:t>
            </a:r>
          </a:p>
          <a:p>
            <a:pPr lvl="0">
              <a:spcBef>
                <a:spcPct val="0"/>
              </a:spcBef>
              <a:defRPr/>
            </a:pPr>
            <a:r>
              <a:rPr lang="pt-BR" sz="1400" dirty="0" smtClean="0"/>
              <a:t>História da adição</a:t>
            </a:r>
          </a:p>
          <a:p>
            <a:pPr lvl="0">
              <a:spcBef>
                <a:spcPct val="0"/>
              </a:spcBef>
              <a:defRPr/>
            </a:pPr>
            <a:r>
              <a:rPr lang="pt-BR" sz="1400" dirty="0" smtClean="0"/>
              <a:t>Número Definição</a:t>
            </a:r>
          </a:p>
          <a:p>
            <a:pPr lvl="0">
              <a:spcBef>
                <a:spcPct val="0"/>
              </a:spcBef>
              <a:defRPr/>
            </a:pPr>
            <a:r>
              <a:rPr lang="pt-BR" sz="1400" dirty="0" smtClean="0"/>
              <a:t>Algarismo Definição</a:t>
            </a:r>
          </a:p>
          <a:p>
            <a:pPr lvl="0">
              <a:spcBef>
                <a:spcPct val="0"/>
              </a:spcBef>
              <a:defRPr/>
            </a:pPr>
            <a:r>
              <a:rPr lang="pt-BR" sz="1400" dirty="0" smtClean="0"/>
              <a:t>Ordem das unidades</a:t>
            </a:r>
          </a:p>
          <a:p>
            <a:pPr lvl="0">
              <a:spcBef>
                <a:spcPct val="0"/>
              </a:spcBef>
              <a:defRPr/>
            </a:pPr>
            <a:r>
              <a:rPr lang="pt-BR" sz="1400" dirty="0" smtClean="0"/>
              <a:t>Ordem das dezenas</a:t>
            </a:r>
          </a:p>
          <a:p>
            <a:pPr lvl="0">
              <a:spcBef>
                <a:spcPct val="0"/>
              </a:spcBef>
              <a:defRPr/>
            </a:pPr>
            <a:r>
              <a:rPr lang="pt-BR" sz="1400" dirty="0" smtClean="0"/>
              <a:t>Ordem das centenas</a:t>
            </a:r>
          </a:p>
          <a:p>
            <a:pPr lvl="0">
              <a:spcBef>
                <a:spcPct val="0"/>
              </a:spcBef>
              <a:defRPr/>
            </a:pPr>
            <a:r>
              <a:rPr lang="pt-BR" sz="1400" dirty="0" smtClean="0"/>
              <a:t>Ordem das unidades de milhar</a:t>
            </a:r>
          </a:p>
          <a:p>
            <a:pPr lvl="0">
              <a:spcBef>
                <a:spcPct val="0"/>
              </a:spcBef>
              <a:defRPr/>
            </a:pPr>
            <a:r>
              <a:rPr lang="pt-BR" sz="1400" dirty="0" smtClean="0"/>
              <a:t>Classe</a:t>
            </a:r>
          </a:p>
          <a:p>
            <a:pPr>
              <a:spcBef>
                <a:spcPct val="0"/>
              </a:spcBef>
              <a:defRPr/>
            </a:pPr>
            <a:r>
              <a:rPr lang="pt-BR" sz="1400" dirty="0" smtClean="0"/>
              <a:t>Como ler/pronunciar os números, grandes ou pequenos</a:t>
            </a:r>
          </a:p>
          <a:p>
            <a:pPr lvl="0">
              <a:spcBef>
                <a:spcPct val="0"/>
              </a:spcBef>
              <a:defRPr/>
            </a:pPr>
            <a:r>
              <a:rPr lang="pt-BR" sz="1400" dirty="0" smtClean="0"/>
              <a:t>Valor posicional</a:t>
            </a:r>
          </a:p>
          <a:p>
            <a:pPr>
              <a:spcBef>
                <a:spcPct val="0"/>
              </a:spcBef>
              <a:defRPr/>
            </a:pPr>
            <a:r>
              <a:rPr lang="pt-BR" sz="1400" dirty="0" smtClean="0"/>
              <a:t>Adição utilizando o valor posicional</a:t>
            </a:r>
          </a:p>
          <a:p>
            <a:pPr lvl="0">
              <a:spcBef>
                <a:spcPct val="0"/>
              </a:spcBef>
              <a:defRPr/>
            </a:pPr>
            <a:r>
              <a:rPr lang="pt-BR" sz="1400" dirty="0" smtClean="0"/>
              <a:t>Algoritmos da adição</a:t>
            </a:r>
          </a:p>
          <a:p>
            <a:pPr lvl="0">
              <a:spcBef>
                <a:spcPct val="0"/>
              </a:spcBef>
              <a:defRPr/>
            </a:pPr>
            <a:r>
              <a:rPr lang="pt-BR" sz="1400" dirty="0" smtClean="0"/>
              <a:t>Adição com virgula</a:t>
            </a:r>
          </a:p>
          <a:p>
            <a:pPr lvl="0">
              <a:spcBef>
                <a:spcPct val="0"/>
              </a:spcBef>
              <a:defRPr/>
            </a:pPr>
            <a:endParaRPr lang="pt-BR" sz="1400" dirty="0" smtClean="0"/>
          </a:p>
          <a:p>
            <a:pPr lvl="0">
              <a:spcBef>
                <a:spcPct val="0"/>
              </a:spcBef>
              <a:defRPr/>
            </a:pPr>
            <a:endParaRPr lang="pt-BR" sz="1400" b="1" dirty="0" smtClean="0"/>
          </a:p>
          <a:p>
            <a:pPr lvl="0">
              <a:spcBef>
                <a:spcPct val="0"/>
              </a:spcBef>
              <a:defRPr/>
            </a:pPr>
            <a:endParaRPr lang="pt-BR" sz="1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p:txBody>
      </p:sp>
      <p:sp>
        <p:nvSpPr>
          <p:cNvPr id="8" name="Retângulo de cantos arredondados 7"/>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0" name="Cruz 9"/>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ruz 10"/>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379470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fontAlgn="ctr"/>
            <a:endParaRPr lang="pt-BR" sz="1600" b="1" dirty="0" smtClean="0"/>
          </a:p>
        </p:txBody>
      </p:sp>
      <p:graphicFrame>
        <p:nvGraphicFramePr>
          <p:cNvPr id="13" name="Diagrama 12"/>
          <p:cNvGraphicFramePr/>
          <p:nvPr>
            <p:extLst>
              <p:ext uri="{D42A27DB-BD31-4B8C-83A1-F6EECF244321}">
                <p14:modId xmlns:p14="http://schemas.microsoft.com/office/powerpoint/2010/main" val="160071397"/>
              </p:ext>
            </p:extLst>
          </p:nvPr>
        </p:nvGraphicFramePr>
        <p:xfrm>
          <a:off x="352873" y="1041002"/>
          <a:ext cx="4372271"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1"/>
          <p:cNvSpPr>
            <a:spLocks noChangeArrowheads="1"/>
          </p:cNvSpPr>
          <p:nvPr/>
        </p:nvSpPr>
        <p:spPr bwMode="auto">
          <a:xfrm>
            <a:off x="0" y="-138499"/>
            <a:ext cx="65" cy="276999"/>
          </a:xfrm>
          <a:prstGeom prst="rect">
            <a:avLst/>
          </a:prstGeom>
          <a:solidFill>
            <a:srgbClr val="FEFEF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pic>
        <p:nvPicPr>
          <p:cNvPr id="2" name="Imagem 1"/>
          <p:cNvPicPr>
            <a:picLocks noChangeAspect="1"/>
          </p:cNvPicPr>
          <p:nvPr/>
        </p:nvPicPr>
        <p:blipFill>
          <a:blip r:embed="rId9"/>
          <a:stretch>
            <a:fillRect/>
          </a:stretch>
        </p:blipFill>
        <p:spPr>
          <a:xfrm>
            <a:off x="284902" y="1905906"/>
            <a:ext cx="5952152" cy="4632746"/>
          </a:xfrm>
          <a:prstGeom prst="rect">
            <a:avLst/>
          </a:prstGeom>
        </p:spPr>
      </p:pic>
      <p:pic>
        <p:nvPicPr>
          <p:cNvPr id="6" name="Imagem 5"/>
          <p:cNvPicPr>
            <a:picLocks noChangeAspect="1"/>
          </p:cNvPicPr>
          <p:nvPr/>
        </p:nvPicPr>
        <p:blipFill>
          <a:blip r:embed="rId10"/>
          <a:stretch>
            <a:fillRect/>
          </a:stretch>
        </p:blipFill>
        <p:spPr>
          <a:xfrm>
            <a:off x="257622" y="6633867"/>
            <a:ext cx="6150560" cy="1055437"/>
          </a:xfrm>
          <a:prstGeom prst="rect">
            <a:avLst/>
          </a:prstGeom>
        </p:spPr>
      </p:pic>
    </p:spTree>
    <p:extLst>
      <p:ext uri="{BB962C8B-B14F-4D97-AF65-F5344CB8AC3E}">
        <p14:creationId xmlns:p14="http://schemas.microsoft.com/office/powerpoint/2010/main" val="43397349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fontAlgn="ctr"/>
            <a:endParaRPr lang="pt-BR" sz="1600" b="1" dirty="0" smtClean="0"/>
          </a:p>
        </p:txBody>
      </p:sp>
      <p:graphicFrame>
        <p:nvGraphicFramePr>
          <p:cNvPr id="13" name="Diagrama 12"/>
          <p:cNvGraphicFramePr/>
          <p:nvPr>
            <p:extLst>
              <p:ext uri="{D42A27DB-BD31-4B8C-83A1-F6EECF244321}">
                <p14:modId xmlns:p14="http://schemas.microsoft.com/office/powerpoint/2010/main" val="160071397"/>
              </p:ext>
            </p:extLst>
          </p:nvPr>
        </p:nvGraphicFramePr>
        <p:xfrm>
          <a:off x="352873" y="1041002"/>
          <a:ext cx="4372271"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1"/>
          <p:cNvSpPr>
            <a:spLocks noChangeArrowheads="1"/>
          </p:cNvSpPr>
          <p:nvPr/>
        </p:nvSpPr>
        <p:spPr bwMode="auto">
          <a:xfrm>
            <a:off x="0" y="-138499"/>
            <a:ext cx="65" cy="276999"/>
          </a:xfrm>
          <a:prstGeom prst="rect">
            <a:avLst/>
          </a:prstGeom>
          <a:solidFill>
            <a:srgbClr val="FEFEF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pic>
        <p:nvPicPr>
          <p:cNvPr id="7" name="Imagem 6"/>
          <p:cNvPicPr>
            <a:picLocks noChangeAspect="1"/>
          </p:cNvPicPr>
          <p:nvPr/>
        </p:nvPicPr>
        <p:blipFill>
          <a:blip r:embed="rId9"/>
          <a:stretch>
            <a:fillRect/>
          </a:stretch>
        </p:blipFill>
        <p:spPr>
          <a:xfrm>
            <a:off x="284903" y="2023908"/>
            <a:ext cx="6195694" cy="4945316"/>
          </a:xfrm>
          <a:prstGeom prst="rect">
            <a:avLst/>
          </a:prstGeom>
        </p:spPr>
      </p:pic>
    </p:spTree>
    <p:extLst>
      <p:ext uri="{BB962C8B-B14F-4D97-AF65-F5344CB8AC3E}">
        <p14:creationId xmlns:p14="http://schemas.microsoft.com/office/powerpoint/2010/main" val="231074613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fontAlgn="ctr"/>
            <a:endParaRPr lang="pt-BR" sz="1600" b="1" dirty="0" smtClean="0"/>
          </a:p>
        </p:txBody>
      </p:sp>
      <p:graphicFrame>
        <p:nvGraphicFramePr>
          <p:cNvPr id="13" name="Diagrama 12"/>
          <p:cNvGraphicFramePr/>
          <p:nvPr>
            <p:extLst>
              <p:ext uri="{D42A27DB-BD31-4B8C-83A1-F6EECF244321}">
                <p14:modId xmlns:p14="http://schemas.microsoft.com/office/powerpoint/2010/main" val="160071397"/>
              </p:ext>
            </p:extLst>
          </p:nvPr>
        </p:nvGraphicFramePr>
        <p:xfrm>
          <a:off x="352873" y="1041002"/>
          <a:ext cx="4372271"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1"/>
          <p:cNvSpPr>
            <a:spLocks noChangeArrowheads="1"/>
          </p:cNvSpPr>
          <p:nvPr/>
        </p:nvSpPr>
        <p:spPr bwMode="auto">
          <a:xfrm>
            <a:off x="0" y="-138499"/>
            <a:ext cx="65" cy="276999"/>
          </a:xfrm>
          <a:prstGeom prst="rect">
            <a:avLst/>
          </a:prstGeom>
          <a:solidFill>
            <a:srgbClr val="FEFEF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pic>
        <p:nvPicPr>
          <p:cNvPr id="2" name="Imagem 1"/>
          <p:cNvPicPr>
            <a:picLocks noChangeAspect="1"/>
          </p:cNvPicPr>
          <p:nvPr/>
        </p:nvPicPr>
        <p:blipFill>
          <a:blip r:embed="rId9"/>
          <a:stretch>
            <a:fillRect/>
          </a:stretch>
        </p:blipFill>
        <p:spPr>
          <a:xfrm>
            <a:off x="284902" y="1965376"/>
            <a:ext cx="6167738" cy="6444008"/>
          </a:xfrm>
          <a:prstGeom prst="rect">
            <a:avLst/>
          </a:prstGeom>
        </p:spPr>
      </p:pic>
    </p:spTree>
    <p:extLst>
      <p:ext uri="{BB962C8B-B14F-4D97-AF65-F5344CB8AC3E}">
        <p14:creationId xmlns:p14="http://schemas.microsoft.com/office/powerpoint/2010/main" val="230711745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fontAlgn="ctr"/>
            <a:endParaRPr lang="pt-BR" sz="1600" b="1" dirty="0" smtClean="0"/>
          </a:p>
        </p:txBody>
      </p:sp>
      <p:graphicFrame>
        <p:nvGraphicFramePr>
          <p:cNvPr id="13" name="Diagrama 12"/>
          <p:cNvGraphicFramePr/>
          <p:nvPr>
            <p:extLst>
              <p:ext uri="{D42A27DB-BD31-4B8C-83A1-F6EECF244321}">
                <p14:modId xmlns:p14="http://schemas.microsoft.com/office/powerpoint/2010/main" val="160071397"/>
              </p:ext>
            </p:extLst>
          </p:nvPr>
        </p:nvGraphicFramePr>
        <p:xfrm>
          <a:off x="352873" y="1041002"/>
          <a:ext cx="4372271"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1"/>
          <p:cNvSpPr>
            <a:spLocks noChangeArrowheads="1"/>
          </p:cNvSpPr>
          <p:nvPr/>
        </p:nvSpPr>
        <p:spPr bwMode="auto">
          <a:xfrm>
            <a:off x="0" y="-138499"/>
            <a:ext cx="65" cy="276999"/>
          </a:xfrm>
          <a:prstGeom prst="rect">
            <a:avLst/>
          </a:prstGeom>
          <a:solidFill>
            <a:srgbClr val="FEFEF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pic>
        <p:nvPicPr>
          <p:cNvPr id="4" name="Imagem 3"/>
          <p:cNvPicPr>
            <a:picLocks noChangeAspect="1"/>
          </p:cNvPicPr>
          <p:nvPr/>
        </p:nvPicPr>
        <p:blipFill>
          <a:blip r:embed="rId9"/>
          <a:stretch>
            <a:fillRect/>
          </a:stretch>
        </p:blipFill>
        <p:spPr>
          <a:xfrm>
            <a:off x="355068" y="2096338"/>
            <a:ext cx="6141448" cy="5520957"/>
          </a:xfrm>
          <a:prstGeom prst="rect">
            <a:avLst/>
          </a:prstGeom>
        </p:spPr>
      </p:pic>
    </p:spTree>
    <p:extLst>
      <p:ext uri="{BB962C8B-B14F-4D97-AF65-F5344CB8AC3E}">
        <p14:creationId xmlns:p14="http://schemas.microsoft.com/office/powerpoint/2010/main" val="80876701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fontAlgn="ctr"/>
            <a:endParaRPr lang="pt-BR" sz="1600" b="1" dirty="0" smtClean="0"/>
          </a:p>
        </p:txBody>
      </p:sp>
      <p:graphicFrame>
        <p:nvGraphicFramePr>
          <p:cNvPr id="13" name="Diagrama 12"/>
          <p:cNvGraphicFramePr/>
          <p:nvPr>
            <p:extLst>
              <p:ext uri="{D42A27DB-BD31-4B8C-83A1-F6EECF244321}">
                <p14:modId xmlns:p14="http://schemas.microsoft.com/office/powerpoint/2010/main" val="160071397"/>
              </p:ext>
            </p:extLst>
          </p:nvPr>
        </p:nvGraphicFramePr>
        <p:xfrm>
          <a:off x="352873" y="1041002"/>
          <a:ext cx="4372271"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1"/>
          <p:cNvSpPr>
            <a:spLocks noChangeArrowheads="1"/>
          </p:cNvSpPr>
          <p:nvPr/>
        </p:nvSpPr>
        <p:spPr bwMode="auto">
          <a:xfrm>
            <a:off x="0" y="-138499"/>
            <a:ext cx="65" cy="276999"/>
          </a:xfrm>
          <a:prstGeom prst="rect">
            <a:avLst/>
          </a:prstGeom>
          <a:solidFill>
            <a:srgbClr val="FEFEF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pic>
        <p:nvPicPr>
          <p:cNvPr id="6" name="Imagem 5"/>
          <p:cNvPicPr>
            <a:picLocks noChangeAspect="1"/>
          </p:cNvPicPr>
          <p:nvPr/>
        </p:nvPicPr>
        <p:blipFill>
          <a:blip r:embed="rId9"/>
          <a:stretch>
            <a:fillRect/>
          </a:stretch>
        </p:blipFill>
        <p:spPr>
          <a:xfrm>
            <a:off x="299473" y="1985532"/>
            <a:ext cx="6130752" cy="5592966"/>
          </a:xfrm>
          <a:prstGeom prst="rect">
            <a:avLst/>
          </a:prstGeom>
        </p:spPr>
      </p:pic>
    </p:spTree>
    <p:extLst>
      <p:ext uri="{BB962C8B-B14F-4D97-AF65-F5344CB8AC3E}">
        <p14:creationId xmlns:p14="http://schemas.microsoft.com/office/powerpoint/2010/main" val="348353181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fontAlgn="ctr"/>
            <a:r>
              <a:rPr lang="pt-BR" sz="1600" b="1" dirty="0"/>
              <a:t>P</a:t>
            </a:r>
            <a:r>
              <a:rPr lang="pt-BR" sz="1600" b="1" dirty="0" smtClean="0"/>
              <a:t>roduto Cartesiano</a:t>
            </a:r>
          </a:p>
        </p:txBody>
      </p:sp>
      <p:graphicFrame>
        <p:nvGraphicFramePr>
          <p:cNvPr id="13" name="Diagrama 12"/>
          <p:cNvGraphicFramePr/>
          <p:nvPr>
            <p:extLst>
              <p:ext uri="{D42A27DB-BD31-4B8C-83A1-F6EECF244321}">
                <p14:modId xmlns:p14="http://schemas.microsoft.com/office/powerpoint/2010/main" val="737938471"/>
              </p:ext>
            </p:extLst>
          </p:nvPr>
        </p:nvGraphicFramePr>
        <p:xfrm>
          <a:off x="352873" y="1041002"/>
          <a:ext cx="4372271"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1"/>
          <p:cNvSpPr>
            <a:spLocks noChangeArrowheads="1"/>
          </p:cNvSpPr>
          <p:nvPr/>
        </p:nvSpPr>
        <p:spPr bwMode="auto">
          <a:xfrm>
            <a:off x="0" y="-138499"/>
            <a:ext cx="65" cy="276999"/>
          </a:xfrm>
          <a:prstGeom prst="rect">
            <a:avLst/>
          </a:prstGeom>
          <a:solidFill>
            <a:srgbClr val="FEFEF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pic>
        <p:nvPicPr>
          <p:cNvPr id="2" name="Imagem 1"/>
          <p:cNvPicPr>
            <a:picLocks noChangeAspect="1"/>
          </p:cNvPicPr>
          <p:nvPr/>
        </p:nvPicPr>
        <p:blipFill>
          <a:blip r:embed="rId9"/>
          <a:stretch>
            <a:fillRect/>
          </a:stretch>
        </p:blipFill>
        <p:spPr>
          <a:xfrm>
            <a:off x="284902" y="2216696"/>
            <a:ext cx="6122406" cy="6192688"/>
          </a:xfrm>
          <a:prstGeom prst="rect">
            <a:avLst/>
          </a:prstGeom>
        </p:spPr>
      </p:pic>
    </p:spTree>
    <p:extLst>
      <p:ext uri="{BB962C8B-B14F-4D97-AF65-F5344CB8AC3E}">
        <p14:creationId xmlns:p14="http://schemas.microsoft.com/office/powerpoint/2010/main" val="309537981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fontAlgn="ctr"/>
            <a:r>
              <a:rPr lang="pt-BR" sz="1600" b="1" dirty="0" smtClean="0"/>
              <a:t>Leis </a:t>
            </a:r>
            <a:r>
              <a:rPr lang="pt-BR" sz="1600" b="1" dirty="0"/>
              <a:t>de Morgan</a:t>
            </a:r>
            <a:endParaRPr lang="pt-BR" sz="1600" b="1" dirty="0" smtClean="0"/>
          </a:p>
        </p:txBody>
      </p:sp>
      <p:graphicFrame>
        <p:nvGraphicFramePr>
          <p:cNvPr id="13" name="Diagrama 12"/>
          <p:cNvGraphicFramePr/>
          <p:nvPr>
            <p:extLst>
              <p:ext uri="{D42A27DB-BD31-4B8C-83A1-F6EECF244321}">
                <p14:modId xmlns:p14="http://schemas.microsoft.com/office/powerpoint/2010/main" val="737938471"/>
              </p:ext>
            </p:extLst>
          </p:nvPr>
        </p:nvGraphicFramePr>
        <p:xfrm>
          <a:off x="352873" y="1041002"/>
          <a:ext cx="4372271"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1"/>
          <p:cNvSpPr>
            <a:spLocks noChangeArrowheads="1"/>
          </p:cNvSpPr>
          <p:nvPr/>
        </p:nvSpPr>
        <p:spPr bwMode="auto">
          <a:xfrm>
            <a:off x="0" y="-138499"/>
            <a:ext cx="65" cy="276999"/>
          </a:xfrm>
          <a:prstGeom prst="rect">
            <a:avLst/>
          </a:prstGeom>
          <a:solidFill>
            <a:srgbClr val="FEFEF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pic>
        <p:nvPicPr>
          <p:cNvPr id="4" name="Imagem 3"/>
          <p:cNvPicPr>
            <a:picLocks noChangeAspect="1"/>
          </p:cNvPicPr>
          <p:nvPr/>
        </p:nvPicPr>
        <p:blipFill>
          <a:blip r:embed="rId9"/>
          <a:stretch>
            <a:fillRect/>
          </a:stretch>
        </p:blipFill>
        <p:spPr>
          <a:xfrm>
            <a:off x="284903" y="2189413"/>
            <a:ext cx="6174602" cy="6003947"/>
          </a:xfrm>
          <a:prstGeom prst="rect">
            <a:avLst/>
          </a:prstGeom>
        </p:spPr>
      </p:pic>
    </p:spTree>
    <p:extLst>
      <p:ext uri="{BB962C8B-B14F-4D97-AF65-F5344CB8AC3E}">
        <p14:creationId xmlns:p14="http://schemas.microsoft.com/office/powerpoint/2010/main" val="330386950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fontAlgn="ctr"/>
            <a:r>
              <a:rPr lang="pt-BR" sz="1600" b="1" dirty="0" smtClean="0"/>
              <a:t>Leis </a:t>
            </a:r>
            <a:r>
              <a:rPr lang="pt-BR" sz="1600" b="1" dirty="0"/>
              <a:t>de Morgan</a:t>
            </a:r>
            <a:endParaRPr lang="pt-BR" sz="1600" b="1" dirty="0" smtClean="0"/>
          </a:p>
        </p:txBody>
      </p:sp>
      <p:graphicFrame>
        <p:nvGraphicFramePr>
          <p:cNvPr id="13" name="Diagrama 12"/>
          <p:cNvGraphicFramePr/>
          <p:nvPr>
            <p:extLst>
              <p:ext uri="{D42A27DB-BD31-4B8C-83A1-F6EECF244321}">
                <p14:modId xmlns:p14="http://schemas.microsoft.com/office/powerpoint/2010/main" val="737938471"/>
              </p:ext>
            </p:extLst>
          </p:nvPr>
        </p:nvGraphicFramePr>
        <p:xfrm>
          <a:off x="352873" y="1041002"/>
          <a:ext cx="4372271"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1"/>
          <p:cNvSpPr>
            <a:spLocks noChangeArrowheads="1"/>
          </p:cNvSpPr>
          <p:nvPr/>
        </p:nvSpPr>
        <p:spPr bwMode="auto">
          <a:xfrm>
            <a:off x="0" y="-138499"/>
            <a:ext cx="65" cy="276999"/>
          </a:xfrm>
          <a:prstGeom prst="rect">
            <a:avLst/>
          </a:prstGeom>
          <a:solidFill>
            <a:srgbClr val="FEFEF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pic>
        <p:nvPicPr>
          <p:cNvPr id="2" name="Imagem 1"/>
          <p:cNvPicPr>
            <a:picLocks noChangeAspect="1"/>
          </p:cNvPicPr>
          <p:nvPr/>
        </p:nvPicPr>
        <p:blipFill>
          <a:blip r:embed="rId9"/>
          <a:stretch>
            <a:fillRect/>
          </a:stretch>
        </p:blipFill>
        <p:spPr>
          <a:xfrm>
            <a:off x="273016" y="2154857"/>
            <a:ext cx="6220744" cy="5678463"/>
          </a:xfrm>
          <a:prstGeom prst="rect">
            <a:avLst/>
          </a:prstGeom>
        </p:spPr>
      </p:pic>
    </p:spTree>
    <p:extLst>
      <p:ext uri="{BB962C8B-B14F-4D97-AF65-F5344CB8AC3E}">
        <p14:creationId xmlns:p14="http://schemas.microsoft.com/office/powerpoint/2010/main" val="340569973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fontAlgn="ctr"/>
            <a:r>
              <a:rPr lang="pt-BR" sz="1600" b="1" dirty="0" smtClean="0"/>
              <a:t>Leis </a:t>
            </a:r>
            <a:r>
              <a:rPr lang="pt-BR" sz="1600" b="1" dirty="0"/>
              <a:t>de Morgan</a:t>
            </a:r>
            <a:endParaRPr lang="pt-BR" sz="1600" b="1" dirty="0" smtClean="0"/>
          </a:p>
        </p:txBody>
      </p:sp>
      <p:graphicFrame>
        <p:nvGraphicFramePr>
          <p:cNvPr id="13" name="Diagrama 12"/>
          <p:cNvGraphicFramePr/>
          <p:nvPr>
            <p:extLst>
              <p:ext uri="{D42A27DB-BD31-4B8C-83A1-F6EECF244321}">
                <p14:modId xmlns:p14="http://schemas.microsoft.com/office/powerpoint/2010/main" val="737938471"/>
              </p:ext>
            </p:extLst>
          </p:nvPr>
        </p:nvGraphicFramePr>
        <p:xfrm>
          <a:off x="352873" y="1041002"/>
          <a:ext cx="4372271"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1"/>
          <p:cNvSpPr>
            <a:spLocks noChangeArrowheads="1"/>
          </p:cNvSpPr>
          <p:nvPr/>
        </p:nvSpPr>
        <p:spPr bwMode="auto">
          <a:xfrm>
            <a:off x="0" y="-138499"/>
            <a:ext cx="65" cy="276999"/>
          </a:xfrm>
          <a:prstGeom prst="rect">
            <a:avLst/>
          </a:prstGeom>
          <a:solidFill>
            <a:srgbClr val="FEFEF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pic>
        <p:nvPicPr>
          <p:cNvPr id="6" name="Imagem 5"/>
          <p:cNvPicPr>
            <a:picLocks noChangeAspect="1"/>
          </p:cNvPicPr>
          <p:nvPr/>
        </p:nvPicPr>
        <p:blipFill>
          <a:blip r:embed="rId9"/>
          <a:stretch>
            <a:fillRect/>
          </a:stretch>
        </p:blipFill>
        <p:spPr>
          <a:xfrm>
            <a:off x="284902" y="2130700"/>
            <a:ext cx="6086475" cy="5000625"/>
          </a:xfrm>
          <a:prstGeom prst="rect">
            <a:avLst/>
          </a:prstGeom>
        </p:spPr>
      </p:pic>
    </p:spTree>
    <p:extLst>
      <p:ext uri="{BB962C8B-B14F-4D97-AF65-F5344CB8AC3E}">
        <p14:creationId xmlns:p14="http://schemas.microsoft.com/office/powerpoint/2010/main" val="26377987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fontAlgn="ctr"/>
            <a:r>
              <a:rPr lang="pt-BR" sz="1600" b="1" dirty="0" smtClean="0"/>
              <a:t>Leis </a:t>
            </a:r>
            <a:r>
              <a:rPr lang="pt-BR" sz="1600" b="1" dirty="0"/>
              <a:t>de Morgan</a:t>
            </a:r>
            <a:endParaRPr lang="pt-BR" sz="1600" b="1" dirty="0" smtClean="0"/>
          </a:p>
        </p:txBody>
      </p:sp>
      <p:graphicFrame>
        <p:nvGraphicFramePr>
          <p:cNvPr id="13" name="Diagrama 12"/>
          <p:cNvGraphicFramePr/>
          <p:nvPr>
            <p:extLst>
              <p:ext uri="{D42A27DB-BD31-4B8C-83A1-F6EECF244321}">
                <p14:modId xmlns:p14="http://schemas.microsoft.com/office/powerpoint/2010/main" val="737938471"/>
              </p:ext>
            </p:extLst>
          </p:nvPr>
        </p:nvGraphicFramePr>
        <p:xfrm>
          <a:off x="352873" y="1041002"/>
          <a:ext cx="4372271"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1"/>
          <p:cNvSpPr>
            <a:spLocks noChangeArrowheads="1"/>
          </p:cNvSpPr>
          <p:nvPr/>
        </p:nvSpPr>
        <p:spPr bwMode="auto">
          <a:xfrm>
            <a:off x="0" y="-138499"/>
            <a:ext cx="65" cy="276999"/>
          </a:xfrm>
          <a:prstGeom prst="rect">
            <a:avLst/>
          </a:prstGeom>
          <a:solidFill>
            <a:srgbClr val="FEFEF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pic>
        <p:nvPicPr>
          <p:cNvPr id="2" name="Imagem 1"/>
          <p:cNvPicPr>
            <a:picLocks noChangeAspect="1"/>
          </p:cNvPicPr>
          <p:nvPr/>
        </p:nvPicPr>
        <p:blipFill>
          <a:blip r:embed="rId9"/>
          <a:stretch>
            <a:fillRect/>
          </a:stretch>
        </p:blipFill>
        <p:spPr>
          <a:xfrm>
            <a:off x="284902" y="2121696"/>
            <a:ext cx="6123279" cy="7453722"/>
          </a:xfrm>
          <a:prstGeom prst="rect">
            <a:avLst/>
          </a:prstGeom>
        </p:spPr>
      </p:pic>
    </p:spTree>
    <p:extLst>
      <p:ext uri="{BB962C8B-B14F-4D97-AF65-F5344CB8AC3E}">
        <p14:creationId xmlns:p14="http://schemas.microsoft.com/office/powerpoint/2010/main" val="14349948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graphicFrame>
        <p:nvGraphicFramePr>
          <p:cNvPr id="13" name="Diagrama 12"/>
          <p:cNvGraphicFramePr/>
          <p:nvPr>
            <p:extLst>
              <p:ext uri="{D42A27DB-BD31-4B8C-83A1-F6EECF244321}">
                <p14:modId xmlns:p14="http://schemas.microsoft.com/office/powerpoint/2010/main" val="2133182845"/>
              </p:ext>
            </p:extLst>
          </p:nvPr>
        </p:nvGraphicFramePr>
        <p:xfrm>
          <a:off x="352873" y="1041002"/>
          <a:ext cx="1631105" cy="648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6" name="Imagem 15"/>
          <p:cNvPicPr>
            <a:picLocks noChangeAspect="1"/>
          </p:cNvPicPr>
          <p:nvPr/>
        </p:nvPicPr>
        <p:blipFill>
          <a:blip r:embed="rId8"/>
          <a:stretch>
            <a:fillRect/>
          </a:stretch>
        </p:blipFill>
        <p:spPr>
          <a:xfrm>
            <a:off x="285729" y="1765164"/>
            <a:ext cx="6167608" cy="748872"/>
          </a:xfrm>
          <a:prstGeom prst="rect">
            <a:avLst/>
          </a:prstGeom>
        </p:spPr>
      </p:pic>
      <p:pic>
        <p:nvPicPr>
          <p:cNvPr id="20" name="Imagem 19"/>
          <p:cNvPicPr>
            <a:picLocks noChangeAspect="1"/>
          </p:cNvPicPr>
          <p:nvPr/>
        </p:nvPicPr>
        <p:blipFill>
          <a:blip r:embed="rId9"/>
          <a:stretch>
            <a:fillRect/>
          </a:stretch>
        </p:blipFill>
        <p:spPr>
          <a:xfrm>
            <a:off x="464408" y="2514036"/>
            <a:ext cx="5810250" cy="7086600"/>
          </a:xfrm>
          <a:prstGeom prst="rect">
            <a:avLst/>
          </a:prstGeom>
        </p:spPr>
      </p:pic>
      <p:pic>
        <p:nvPicPr>
          <p:cNvPr id="25" name="Picture 2" descr="Resultado de imagem para java"/>
          <p:cNvPicPr>
            <a:picLocks noChangeAspect="1" noChangeArrowheads="1"/>
          </p:cNvPicPr>
          <p:nvPr/>
        </p:nvPicPr>
        <p:blipFill>
          <a:blip r:embed="rId10"/>
          <a:srcRect/>
          <a:stretch>
            <a:fillRect/>
          </a:stretch>
        </p:blipFill>
        <p:spPr bwMode="auto">
          <a:xfrm>
            <a:off x="6100217" y="177494"/>
            <a:ext cx="660016" cy="918283"/>
          </a:xfrm>
          <a:prstGeom prst="rect">
            <a:avLst/>
          </a:prstGeom>
          <a:noFill/>
        </p:spPr>
      </p:pic>
      <p:sp>
        <p:nvSpPr>
          <p:cNvPr id="23" name="Cruz 22"/>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Cruz 23"/>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379470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fontAlgn="ctr"/>
            <a:r>
              <a:rPr lang="pt-BR" sz="1600" b="1" dirty="0" smtClean="0"/>
              <a:t>Leis </a:t>
            </a:r>
            <a:r>
              <a:rPr lang="pt-BR" sz="1600" b="1" dirty="0"/>
              <a:t>de Morgan</a:t>
            </a:r>
            <a:endParaRPr lang="pt-BR" sz="1600" b="1" dirty="0" smtClean="0"/>
          </a:p>
        </p:txBody>
      </p:sp>
      <p:graphicFrame>
        <p:nvGraphicFramePr>
          <p:cNvPr id="13" name="Diagrama 12"/>
          <p:cNvGraphicFramePr/>
          <p:nvPr>
            <p:extLst>
              <p:ext uri="{D42A27DB-BD31-4B8C-83A1-F6EECF244321}">
                <p14:modId xmlns:p14="http://schemas.microsoft.com/office/powerpoint/2010/main" val="737938471"/>
              </p:ext>
            </p:extLst>
          </p:nvPr>
        </p:nvGraphicFramePr>
        <p:xfrm>
          <a:off x="352873" y="1041002"/>
          <a:ext cx="4372271"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1"/>
          <p:cNvSpPr>
            <a:spLocks noChangeArrowheads="1"/>
          </p:cNvSpPr>
          <p:nvPr/>
        </p:nvSpPr>
        <p:spPr bwMode="auto">
          <a:xfrm>
            <a:off x="0" y="-138499"/>
            <a:ext cx="65" cy="276999"/>
          </a:xfrm>
          <a:prstGeom prst="rect">
            <a:avLst/>
          </a:prstGeom>
          <a:solidFill>
            <a:srgbClr val="FEFEF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pic>
        <p:nvPicPr>
          <p:cNvPr id="4" name="Imagem 3"/>
          <p:cNvPicPr>
            <a:picLocks noChangeAspect="1"/>
          </p:cNvPicPr>
          <p:nvPr/>
        </p:nvPicPr>
        <p:blipFill>
          <a:blip r:embed="rId9"/>
          <a:stretch>
            <a:fillRect/>
          </a:stretch>
        </p:blipFill>
        <p:spPr>
          <a:xfrm>
            <a:off x="284903" y="2287077"/>
            <a:ext cx="6140586" cy="6194316"/>
          </a:xfrm>
          <a:prstGeom prst="rect">
            <a:avLst/>
          </a:prstGeom>
        </p:spPr>
      </p:pic>
    </p:spTree>
    <p:extLst>
      <p:ext uri="{BB962C8B-B14F-4D97-AF65-F5344CB8AC3E}">
        <p14:creationId xmlns:p14="http://schemas.microsoft.com/office/powerpoint/2010/main" val="394849370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fontAlgn="ctr"/>
            <a:r>
              <a:rPr lang="pt-BR" sz="1600" b="1" dirty="0" smtClean="0"/>
              <a:t>Leis </a:t>
            </a:r>
            <a:r>
              <a:rPr lang="pt-BR" sz="1600" b="1" dirty="0"/>
              <a:t>de Morgan</a:t>
            </a:r>
            <a:endParaRPr lang="pt-BR" sz="1600" b="1" dirty="0" smtClean="0"/>
          </a:p>
        </p:txBody>
      </p:sp>
      <p:graphicFrame>
        <p:nvGraphicFramePr>
          <p:cNvPr id="13" name="Diagrama 12"/>
          <p:cNvGraphicFramePr/>
          <p:nvPr>
            <p:extLst>
              <p:ext uri="{D42A27DB-BD31-4B8C-83A1-F6EECF244321}">
                <p14:modId xmlns:p14="http://schemas.microsoft.com/office/powerpoint/2010/main" val="737938471"/>
              </p:ext>
            </p:extLst>
          </p:nvPr>
        </p:nvGraphicFramePr>
        <p:xfrm>
          <a:off x="352873" y="1041002"/>
          <a:ext cx="4372271"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1"/>
          <p:cNvSpPr>
            <a:spLocks noChangeArrowheads="1"/>
          </p:cNvSpPr>
          <p:nvPr/>
        </p:nvSpPr>
        <p:spPr bwMode="auto">
          <a:xfrm>
            <a:off x="0" y="-138499"/>
            <a:ext cx="65" cy="276999"/>
          </a:xfrm>
          <a:prstGeom prst="rect">
            <a:avLst/>
          </a:prstGeom>
          <a:solidFill>
            <a:srgbClr val="FEFEF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pic>
        <p:nvPicPr>
          <p:cNvPr id="2" name="Imagem 1"/>
          <p:cNvPicPr>
            <a:picLocks noChangeAspect="1"/>
          </p:cNvPicPr>
          <p:nvPr/>
        </p:nvPicPr>
        <p:blipFill>
          <a:blip r:embed="rId9"/>
          <a:stretch>
            <a:fillRect/>
          </a:stretch>
        </p:blipFill>
        <p:spPr>
          <a:xfrm>
            <a:off x="284902" y="2216697"/>
            <a:ext cx="6173255" cy="4320480"/>
          </a:xfrm>
          <a:prstGeom prst="rect">
            <a:avLst/>
          </a:prstGeom>
        </p:spPr>
      </p:pic>
    </p:spTree>
    <p:extLst>
      <p:ext uri="{BB962C8B-B14F-4D97-AF65-F5344CB8AC3E}">
        <p14:creationId xmlns:p14="http://schemas.microsoft.com/office/powerpoint/2010/main" val="205256416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ítulo 1"/>
          <p:cNvSpPr txBox="1">
            <a:spLocks/>
          </p:cNvSpPr>
          <p:nvPr/>
        </p:nvSpPr>
        <p:spPr>
          <a:xfrm>
            <a:off x="428604" y="1023910"/>
            <a:ext cx="6286544" cy="83582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pt-BR" sz="7200" b="1" i="0" u="none" strike="noStrike" kern="1200" cap="none" spc="0" normalizeH="0" baseline="0" noProof="0" dirty="0" smtClean="0">
                <a:ln>
                  <a:noFill/>
                </a:ln>
                <a:solidFill>
                  <a:schemeClr val="tx1"/>
                </a:solidFill>
                <a:effectLst/>
                <a:uLnTx/>
                <a:uFillTx/>
                <a:latin typeface="+mj-lt"/>
                <a:ea typeface="+mj-ea"/>
                <a:cs typeface="+mj-cs"/>
              </a:rPr>
              <a:t>Fim</a:t>
            </a:r>
            <a:endParaRPr kumimoji="0" lang="pt-BR" sz="7200" b="1" i="0" u="none" strike="noStrike" kern="1200" cap="none" spc="0" normalizeH="0" baseline="0" noProof="0" dirty="0">
              <a:ln>
                <a:noFill/>
              </a:ln>
              <a:solidFill>
                <a:schemeClr val="tx1"/>
              </a:solidFill>
              <a:effectLst/>
              <a:uLnTx/>
              <a:uFillTx/>
              <a:latin typeface="+mj-lt"/>
              <a:ea typeface="+mj-ea"/>
              <a:cs typeface="+mj-cs"/>
            </a:endParaRPr>
          </a:p>
        </p:txBody>
      </p:sp>
      <p:pic>
        <p:nvPicPr>
          <p:cNvPr id="21" name="Picture 2" descr="Resultado de imagem para java"/>
          <p:cNvPicPr>
            <a:picLocks noChangeAspect="1" noChangeArrowheads="1"/>
          </p:cNvPicPr>
          <p:nvPr/>
        </p:nvPicPr>
        <p:blipFill>
          <a:blip r:embed="rId2"/>
          <a:srcRect/>
          <a:stretch>
            <a:fillRect/>
          </a:stretch>
        </p:blipFill>
        <p:spPr bwMode="auto">
          <a:xfrm>
            <a:off x="4725144" y="6321152"/>
            <a:ext cx="1643074" cy="2286016"/>
          </a:xfrm>
          <a:prstGeom prst="rect">
            <a:avLst/>
          </a:prstGeom>
          <a:noFill/>
        </p:spPr>
      </p:pic>
      <p:sp>
        <p:nvSpPr>
          <p:cNvPr id="3" name="Cruz 2"/>
          <p:cNvSpPr/>
          <p:nvPr/>
        </p:nvSpPr>
        <p:spPr>
          <a:xfrm>
            <a:off x="4378214" y="6681192"/>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ruz 10"/>
          <p:cNvSpPr/>
          <p:nvPr/>
        </p:nvSpPr>
        <p:spPr>
          <a:xfrm>
            <a:off x="3794740" y="6681192"/>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3" y="72430"/>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pic>
        <p:nvPicPr>
          <p:cNvPr id="15" name="Picture 2" descr="Resultado de imagem para java"/>
          <p:cNvPicPr>
            <a:picLocks noChangeAspect="1" noChangeArrowheads="1"/>
          </p:cNvPicPr>
          <p:nvPr/>
        </p:nvPicPr>
        <p:blipFill>
          <a:blip r:embed="rId2"/>
          <a:srcRect/>
          <a:stretch>
            <a:fillRect/>
          </a:stretch>
        </p:blipFill>
        <p:spPr bwMode="auto">
          <a:xfrm>
            <a:off x="6100217" y="177494"/>
            <a:ext cx="660016" cy="918283"/>
          </a:xfrm>
          <a:prstGeom prst="rect">
            <a:avLst/>
          </a:prstGeom>
          <a:noFill/>
        </p:spPr>
      </p:pic>
      <p:sp>
        <p:nvSpPr>
          <p:cNvPr id="16" name="Cruz 15"/>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ruz 16"/>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68243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graphicFrame>
        <p:nvGraphicFramePr>
          <p:cNvPr id="13" name="Diagrama 12"/>
          <p:cNvGraphicFramePr/>
          <p:nvPr>
            <p:extLst>
              <p:ext uri="{D42A27DB-BD31-4B8C-83A1-F6EECF244321}">
                <p14:modId xmlns:p14="http://schemas.microsoft.com/office/powerpoint/2010/main" val="2133182845"/>
              </p:ext>
            </p:extLst>
          </p:nvPr>
        </p:nvGraphicFramePr>
        <p:xfrm>
          <a:off x="352873" y="1041002"/>
          <a:ext cx="1631105" cy="648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Imagem 1"/>
          <p:cNvPicPr>
            <a:picLocks noChangeAspect="1"/>
          </p:cNvPicPr>
          <p:nvPr/>
        </p:nvPicPr>
        <p:blipFill>
          <a:blip r:embed="rId8"/>
          <a:stretch>
            <a:fillRect/>
          </a:stretch>
        </p:blipFill>
        <p:spPr>
          <a:xfrm>
            <a:off x="502121" y="1911098"/>
            <a:ext cx="5591175" cy="6962775"/>
          </a:xfrm>
          <a:prstGeom prst="rect">
            <a:avLst/>
          </a:prstGeom>
        </p:spPr>
      </p:pic>
      <p:pic>
        <p:nvPicPr>
          <p:cNvPr id="15" name="Picture 2" descr="Resultado de imagem para java"/>
          <p:cNvPicPr>
            <a:picLocks noChangeAspect="1" noChangeArrowheads="1"/>
          </p:cNvPicPr>
          <p:nvPr/>
        </p:nvPicPr>
        <p:blipFill>
          <a:blip r:embed="rId9"/>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29539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graphicFrame>
        <p:nvGraphicFramePr>
          <p:cNvPr id="13" name="Diagrama 12"/>
          <p:cNvGraphicFramePr/>
          <p:nvPr>
            <p:extLst>
              <p:ext uri="{D42A27DB-BD31-4B8C-83A1-F6EECF244321}">
                <p14:modId xmlns:p14="http://schemas.microsoft.com/office/powerpoint/2010/main" val="2133182845"/>
              </p:ext>
            </p:extLst>
          </p:nvPr>
        </p:nvGraphicFramePr>
        <p:xfrm>
          <a:off x="352873" y="1041002"/>
          <a:ext cx="1631105" cy="648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8"/>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Imagem 3"/>
          <p:cNvPicPr>
            <a:picLocks noChangeAspect="1"/>
          </p:cNvPicPr>
          <p:nvPr/>
        </p:nvPicPr>
        <p:blipFill>
          <a:blip r:embed="rId9"/>
          <a:stretch>
            <a:fillRect/>
          </a:stretch>
        </p:blipFill>
        <p:spPr>
          <a:xfrm>
            <a:off x="426475" y="1929603"/>
            <a:ext cx="5772150" cy="7419975"/>
          </a:xfrm>
          <a:prstGeom prst="rect">
            <a:avLst/>
          </a:prstGeom>
        </p:spPr>
      </p:pic>
    </p:spTree>
    <p:extLst>
      <p:ext uri="{BB962C8B-B14F-4D97-AF65-F5344CB8AC3E}">
        <p14:creationId xmlns:p14="http://schemas.microsoft.com/office/powerpoint/2010/main" val="1293615539"/>
      </p:ext>
    </p:extLst>
  </p:cSld>
  <p:clrMapOvr>
    <a:masterClrMapping/>
  </p:clrMapOvr>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9143</TotalTime>
  <Words>3394</Words>
  <Application>Microsoft Office PowerPoint</Application>
  <PresentationFormat>Papel A4 (210 x 297 mm)</PresentationFormat>
  <Paragraphs>434</Paragraphs>
  <Slides>72</Slides>
  <Notes>1</Notes>
  <HiddenSlides>0</HiddenSlides>
  <MMClips>0</MMClips>
  <ScaleCrop>false</ScaleCrop>
  <HeadingPairs>
    <vt:vector size="6" baseType="variant">
      <vt:variant>
        <vt:lpstr>Fontes usadas</vt:lpstr>
      </vt:variant>
      <vt:variant>
        <vt:i4>2</vt:i4>
      </vt:variant>
      <vt:variant>
        <vt:lpstr>Tema</vt:lpstr>
      </vt:variant>
      <vt:variant>
        <vt:i4>1</vt:i4>
      </vt:variant>
      <vt:variant>
        <vt:lpstr>Títulos de slides</vt:lpstr>
      </vt:variant>
      <vt:variant>
        <vt:i4>72</vt:i4>
      </vt:variant>
    </vt:vector>
  </HeadingPairs>
  <TitlesOfParts>
    <vt:vector size="75" baseType="lpstr">
      <vt:lpstr>Arial</vt:lpstr>
      <vt:lpstr>Calibri</vt:lpstr>
      <vt:lpstr>Tema do Office</vt:lpstr>
      <vt:lpstr>Apresentação do PowerPoint</vt:lpstr>
      <vt:lpstr>Apresentação do PowerPoint</vt:lpstr>
      <vt:lpstr>Apresentação do PowerPoint</vt:lpstr>
      <vt:lpstr>Apresentação do PowerPoint</vt:lpstr>
      <vt:lpstr>Livro/Vídeo</vt:lpstr>
      <vt:lpstr>Lógica Matemática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Tutorial Java</dc:title>
  <dc:creator>Estoque</dc:creator>
  <cp:lastModifiedBy>germany</cp:lastModifiedBy>
  <cp:revision>211</cp:revision>
  <dcterms:created xsi:type="dcterms:W3CDTF">2017-12-01T19:46:48Z</dcterms:created>
  <dcterms:modified xsi:type="dcterms:W3CDTF">2020-11-20T23:55:07Z</dcterms:modified>
</cp:coreProperties>
</file>